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2438338"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mn-lt"/>
        <a:ea typeface="+mn-ea"/>
        <a:cs typeface="+mn-cs"/>
        <a:sym typeface="Helvetica Neue"/>
      </a:defRPr>
    </a:lvl1pPr>
    <a:lvl2pPr marL="0" marR="0" indent="457200" algn="l" defTabSz="2438338"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mn-lt"/>
        <a:ea typeface="+mn-ea"/>
        <a:cs typeface="+mn-cs"/>
        <a:sym typeface="Helvetica Neue"/>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b="def" i="def"/>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b="def" i="def"/>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b="def" i="def"/>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b="def" i="def"/>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b="def" i="def"/>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b="def" i="def"/>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168" name="Shape 168"/>
          <p:cNvSpPr/>
          <p:nvPr>
            <p:ph type="sldImg"/>
          </p:nvPr>
        </p:nvSpPr>
        <p:spPr>
          <a:xfrm>
            <a:off x="1143000" y="685800"/>
            <a:ext cx="4572000" cy="3429000"/>
          </a:xfrm>
          <a:prstGeom prst="rect">
            <a:avLst/>
          </a:prstGeom>
        </p:spPr>
        <p:txBody>
          <a:bodyPr/>
          <a:lstStyle/>
          <a:p>
            <a:pPr/>
          </a:p>
        </p:txBody>
      </p:sp>
      <p:sp>
        <p:nvSpPr>
          <p:cNvPr id="169" name="Shape 169"/>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mn-lt"/>
        <a:ea typeface="+mn-ea"/>
        <a:cs typeface="+mn-cs"/>
        <a:sym typeface="Helvetica Neue"/>
      </a:defRPr>
    </a:lvl1pPr>
    <a:lvl2pPr indent="228600" defTabSz="457200" latinLnBrk="0">
      <a:lnSpc>
        <a:spcPct val="117999"/>
      </a:lnSpc>
      <a:defRPr sz="2200">
        <a:latin typeface="+mn-lt"/>
        <a:ea typeface="+mn-ea"/>
        <a:cs typeface="+mn-cs"/>
        <a:sym typeface="Helvetica Neue"/>
      </a:defRPr>
    </a:lvl2pPr>
    <a:lvl3pPr indent="457200" defTabSz="457200" latinLnBrk="0">
      <a:lnSpc>
        <a:spcPct val="117999"/>
      </a:lnSpc>
      <a:defRPr sz="2200">
        <a:latin typeface="+mn-lt"/>
        <a:ea typeface="+mn-ea"/>
        <a:cs typeface="+mn-cs"/>
        <a:sym typeface="Helvetica Neue"/>
      </a:defRPr>
    </a:lvl3pPr>
    <a:lvl4pPr indent="685800" defTabSz="457200" latinLnBrk="0">
      <a:lnSpc>
        <a:spcPct val="117999"/>
      </a:lnSpc>
      <a:defRPr sz="2200">
        <a:latin typeface="+mn-lt"/>
        <a:ea typeface="+mn-ea"/>
        <a:cs typeface="+mn-cs"/>
        <a:sym typeface="Helvetica Neue"/>
      </a:defRPr>
    </a:lvl4pPr>
    <a:lvl5pPr indent="914400" defTabSz="457200" latinLnBrk="0">
      <a:lnSpc>
        <a:spcPct val="117999"/>
      </a:lnSpc>
      <a:defRPr sz="2200">
        <a:latin typeface="+mn-lt"/>
        <a:ea typeface="+mn-ea"/>
        <a:cs typeface="+mn-cs"/>
        <a:sym typeface="Helvetica Neue"/>
      </a:defRPr>
    </a:lvl5pPr>
    <a:lvl6pPr indent="1143000" defTabSz="457200" latinLnBrk="0">
      <a:lnSpc>
        <a:spcPct val="117999"/>
      </a:lnSpc>
      <a:defRPr sz="2200">
        <a:latin typeface="+mn-lt"/>
        <a:ea typeface="+mn-ea"/>
        <a:cs typeface="+mn-cs"/>
        <a:sym typeface="Helvetica Neue"/>
      </a:defRPr>
    </a:lvl6pPr>
    <a:lvl7pPr indent="1371600" defTabSz="457200" latinLnBrk="0">
      <a:lnSpc>
        <a:spcPct val="117999"/>
      </a:lnSpc>
      <a:defRPr sz="2200">
        <a:latin typeface="+mn-lt"/>
        <a:ea typeface="+mn-ea"/>
        <a:cs typeface="+mn-cs"/>
        <a:sym typeface="Helvetica Neue"/>
      </a:defRPr>
    </a:lvl7pPr>
    <a:lvl8pPr indent="1600200" defTabSz="457200" latinLnBrk="0">
      <a:lnSpc>
        <a:spcPct val="117999"/>
      </a:lnSpc>
      <a:defRPr sz="2200">
        <a:latin typeface="+mn-lt"/>
        <a:ea typeface="+mn-ea"/>
        <a:cs typeface="+mn-cs"/>
        <a:sym typeface="Helvetica Neue"/>
      </a:defRPr>
    </a:lvl8pPr>
    <a:lvl9pPr indent="1828800" defTabSz="457200" latinLnBrk="0">
      <a:lnSpc>
        <a:spcPct val="117999"/>
      </a:lnSpc>
      <a:defRPr sz="2200">
        <a:latin typeface="+mn-lt"/>
        <a:ea typeface="+mn-ea"/>
        <a:cs typeface="+mn-cs"/>
        <a:sym typeface="Helvetica Neue"/>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Título">
    <p:spTree>
      <p:nvGrpSpPr>
        <p:cNvPr id="1" name=""/>
        <p:cNvGrpSpPr/>
        <p:nvPr/>
      </p:nvGrpSpPr>
      <p:grpSpPr>
        <a:xfrm>
          <a:off x="0" y="0"/>
          <a:ext cx="0" cy="0"/>
          <a:chOff x="0" y="0"/>
          <a:chExt cx="0" cy="0"/>
        </a:xfrm>
      </p:grpSpPr>
      <p:sp>
        <p:nvSpPr>
          <p:cNvPr id="11" name="Autor y fecha"/>
          <p:cNvSpPr txBox="1"/>
          <p:nvPr>
            <p:ph type="body" sz="quarter" idx="21" hasCustomPrompt="1"/>
          </p:nvPr>
        </p:nvSpPr>
        <p:spPr>
          <a:xfrm>
            <a:off x="1201340" y="11859862"/>
            <a:ext cx="21971003" cy="636979"/>
          </a:xfrm>
          <a:prstGeom prst="rect">
            <a:avLst/>
          </a:prstGeom>
        </p:spPr>
        <p:txBody>
          <a:bodyPr lIns="45719" tIns="45719" rIns="45719" bIns="45719"/>
          <a:lstStyle>
            <a:lvl1pPr marL="0" indent="0" defTabSz="825500">
              <a:lnSpc>
                <a:spcPct val="100000"/>
              </a:lnSpc>
              <a:spcBef>
                <a:spcPts val="0"/>
              </a:spcBef>
              <a:buSzTx/>
              <a:buNone/>
              <a:defRPr b="1" sz="3600"/>
            </a:lvl1pPr>
          </a:lstStyle>
          <a:p>
            <a:pPr/>
            <a:r>
              <a:t>Autor y fecha</a:t>
            </a:r>
          </a:p>
        </p:txBody>
      </p:sp>
      <p:sp>
        <p:nvSpPr>
          <p:cNvPr id="12" name="Título de presentación"/>
          <p:cNvSpPr txBox="1"/>
          <p:nvPr>
            <p:ph type="title" hasCustomPrompt="1"/>
          </p:nvPr>
        </p:nvSpPr>
        <p:spPr>
          <a:xfrm>
            <a:off x="1206496" y="2574991"/>
            <a:ext cx="21971004" cy="4648201"/>
          </a:xfrm>
          <a:prstGeom prst="rect">
            <a:avLst/>
          </a:prstGeom>
        </p:spPr>
        <p:txBody>
          <a:bodyPr anchor="b"/>
          <a:lstStyle>
            <a:lvl1pPr>
              <a:defRPr spc="-232" sz="11600"/>
            </a:lvl1pPr>
          </a:lstStyle>
          <a:p>
            <a:pPr/>
            <a:r>
              <a:t>Título de presentación</a:t>
            </a:r>
          </a:p>
        </p:txBody>
      </p:sp>
      <p:sp>
        <p:nvSpPr>
          <p:cNvPr id="13" name="Nivel de texto 1…"/>
          <p:cNvSpPr txBox="1"/>
          <p:nvPr>
            <p:ph type="body" sz="quarter" idx="1" hasCustomPrompt="1"/>
          </p:nvPr>
        </p:nvSpPr>
        <p:spPr>
          <a:xfrm>
            <a:off x="1201342" y="7223190"/>
            <a:ext cx="21971001" cy="1905001"/>
          </a:xfrm>
          <a:prstGeom prst="rect">
            <a:avLst/>
          </a:prstGeom>
        </p:spPr>
        <p:txBody>
          <a:bodyPr/>
          <a:lstStyle>
            <a:lvl1pPr marL="0" indent="0" defTabSz="825500">
              <a:lnSpc>
                <a:spcPct val="100000"/>
              </a:lnSpc>
              <a:spcBef>
                <a:spcPts val="0"/>
              </a:spcBef>
              <a:buSzTx/>
              <a:buNone/>
              <a:defRPr b="1" sz="5500"/>
            </a:lvl1pPr>
            <a:lvl2pPr marL="0" indent="457200" defTabSz="825500">
              <a:lnSpc>
                <a:spcPct val="100000"/>
              </a:lnSpc>
              <a:spcBef>
                <a:spcPts val="0"/>
              </a:spcBef>
              <a:buSzTx/>
              <a:buNone/>
              <a:defRPr b="1" sz="5500"/>
            </a:lvl2pPr>
            <a:lvl3pPr marL="0" indent="914400" defTabSz="825500">
              <a:lnSpc>
                <a:spcPct val="100000"/>
              </a:lnSpc>
              <a:spcBef>
                <a:spcPts val="0"/>
              </a:spcBef>
              <a:buSzTx/>
              <a:buNone/>
              <a:defRPr b="1" sz="5500"/>
            </a:lvl3pPr>
            <a:lvl4pPr marL="0" indent="1371600" defTabSz="825500">
              <a:lnSpc>
                <a:spcPct val="100000"/>
              </a:lnSpc>
              <a:spcBef>
                <a:spcPts val="0"/>
              </a:spcBef>
              <a:buSzTx/>
              <a:buNone/>
              <a:defRPr b="1" sz="5500"/>
            </a:lvl4pPr>
            <a:lvl5pPr marL="0" indent="1828800" defTabSz="825500">
              <a:lnSpc>
                <a:spcPct val="100000"/>
              </a:lnSpc>
              <a:spcBef>
                <a:spcPts val="0"/>
              </a:spcBef>
              <a:buSzTx/>
              <a:buNone/>
              <a:defRPr b="1" sz="5500"/>
            </a:lvl5pPr>
          </a:lstStyle>
          <a:p>
            <a:pPr/>
            <a:r>
              <a:t>Subtítulo de presentación</a:t>
            </a:r>
          </a:p>
          <a:p>
            <a:pPr lvl="1"/>
            <a:r>
              <a:t/>
            </a:r>
          </a:p>
          <a:p>
            <a:pPr lvl="2"/>
            <a:r>
              <a:t/>
            </a:r>
          </a:p>
          <a:p>
            <a:pPr lvl="3"/>
            <a:r>
              <a:t/>
            </a:r>
          </a:p>
          <a:p>
            <a:pPr lvl="4"/>
            <a:r>
              <a:t/>
            </a:r>
          </a:p>
        </p:txBody>
      </p:sp>
      <p:sp>
        <p:nvSpPr>
          <p:cNvPr id="14" name="Número de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ólo título">
    <p:spTree>
      <p:nvGrpSpPr>
        <p:cNvPr id="1" name=""/>
        <p:cNvGrpSpPr/>
        <p:nvPr/>
      </p:nvGrpSpPr>
      <p:grpSpPr>
        <a:xfrm>
          <a:off x="0" y="0"/>
          <a:ext cx="0" cy="0"/>
          <a:chOff x="0" y="0"/>
          <a:chExt cx="0" cy="0"/>
        </a:xfrm>
      </p:grpSpPr>
      <p:sp>
        <p:nvSpPr>
          <p:cNvPr id="99" name="Título de diapositiva"/>
          <p:cNvSpPr txBox="1"/>
          <p:nvPr>
            <p:ph type="title" hasCustomPrompt="1"/>
          </p:nvPr>
        </p:nvSpPr>
        <p:spPr>
          <a:xfrm>
            <a:off x="1206500" y="1079500"/>
            <a:ext cx="21971000" cy="1434949"/>
          </a:xfrm>
          <a:prstGeom prst="rect">
            <a:avLst/>
          </a:prstGeom>
        </p:spPr>
        <p:txBody>
          <a:bodyPr/>
          <a:lstStyle/>
          <a:p>
            <a:pPr/>
            <a:r>
              <a:t>Título de diapositiva</a:t>
            </a:r>
          </a:p>
        </p:txBody>
      </p:sp>
      <p:sp>
        <p:nvSpPr>
          <p:cNvPr id="100" name="Subtítulo de diapositiva"/>
          <p:cNvSpPr txBox="1"/>
          <p:nvPr>
            <p:ph type="body" sz="quarter" idx="21" hasCustomPrompt="1"/>
          </p:nvPr>
        </p:nvSpPr>
        <p:spPr>
          <a:xfrm>
            <a:off x="1206500" y="2372962"/>
            <a:ext cx="21971000" cy="934780"/>
          </a:xfrm>
          <a:prstGeom prst="rect">
            <a:avLst/>
          </a:prstGeom>
        </p:spPr>
        <p:txBody>
          <a:bodyPr lIns="45719" tIns="45719" rIns="45719" bIns="45719"/>
          <a:lstStyle>
            <a:lvl1pPr marL="0" indent="0" defTabSz="825500">
              <a:lnSpc>
                <a:spcPct val="100000"/>
              </a:lnSpc>
              <a:spcBef>
                <a:spcPts val="0"/>
              </a:spcBef>
              <a:buSzTx/>
              <a:buNone/>
              <a:defRPr b="1" sz="5500"/>
            </a:lvl1pPr>
          </a:lstStyle>
          <a:p>
            <a:pPr/>
            <a:r>
              <a:t>Subtítulo de diapositiva</a:t>
            </a:r>
          </a:p>
        </p:txBody>
      </p:sp>
      <p:sp>
        <p:nvSpPr>
          <p:cNvPr id="101" name="Número de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Agenda">
    <p:spTree>
      <p:nvGrpSpPr>
        <p:cNvPr id="1" name=""/>
        <p:cNvGrpSpPr/>
        <p:nvPr/>
      </p:nvGrpSpPr>
      <p:grpSpPr>
        <a:xfrm>
          <a:off x="0" y="0"/>
          <a:ext cx="0" cy="0"/>
          <a:chOff x="0" y="0"/>
          <a:chExt cx="0" cy="0"/>
        </a:xfrm>
      </p:grpSpPr>
      <p:sp>
        <p:nvSpPr>
          <p:cNvPr id="108" name="Título de agenda"/>
          <p:cNvSpPr txBox="1"/>
          <p:nvPr>
            <p:ph type="title" hasCustomPrompt="1"/>
          </p:nvPr>
        </p:nvSpPr>
        <p:spPr>
          <a:xfrm>
            <a:off x="1206500" y="1079500"/>
            <a:ext cx="21971000" cy="1435100"/>
          </a:xfrm>
          <a:prstGeom prst="rect">
            <a:avLst/>
          </a:prstGeom>
        </p:spPr>
        <p:txBody>
          <a:bodyPr/>
          <a:lstStyle/>
          <a:p>
            <a:pPr/>
            <a:r>
              <a:t>Título de agenda</a:t>
            </a:r>
          </a:p>
        </p:txBody>
      </p:sp>
      <p:sp>
        <p:nvSpPr>
          <p:cNvPr id="109" name="Subtítulo de agenda"/>
          <p:cNvSpPr txBox="1"/>
          <p:nvPr>
            <p:ph type="body" sz="quarter" idx="21" hasCustomPrompt="1"/>
          </p:nvPr>
        </p:nvSpPr>
        <p:spPr>
          <a:xfrm>
            <a:off x="1206500" y="2372962"/>
            <a:ext cx="21971000" cy="934780"/>
          </a:xfrm>
          <a:prstGeom prst="rect">
            <a:avLst/>
          </a:prstGeom>
        </p:spPr>
        <p:txBody>
          <a:bodyPr lIns="45719" tIns="45719" rIns="45719" bIns="45719"/>
          <a:lstStyle>
            <a:lvl1pPr marL="0" indent="0" defTabSz="825500">
              <a:lnSpc>
                <a:spcPct val="100000"/>
              </a:lnSpc>
              <a:spcBef>
                <a:spcPts val="0"/>
              </a:spcBef>
              <a:buSzTx/>
              <a:buNone/>
              <a:defRPr b="1" sz="5500"/>
            </a:lvl1pPr>
          </a:lstStyle>
          <a:p>
            <a:pPr/>
            <a:r>
              <a:t>Subtítulo de agenda</a:t>
            </a:r>
          </a:p>
        </p:txBody>
      </p:sp>
      <p:sp>
        <p:nvSpPr>
          <p:cNvPr id="110" name="Nivel de texto 1…"/>
          <p:cNvSpPr txBox="1"/>
          <p:nvPr>
            <p:ph type="body" idx="1" hasCustomPrompt="1"/>
          </p:nvPr>
        </p:nvSpPr>
        <p:spPr>
          <a:prstGeom prst="rect">
            <a:avLst/>
          </a:prstGeom>
        </p:spPr>
        <p:txBody>
          <a:bodyPr/>
          <a:lstStyle>
            <a:lvl1pPr marL="0" indent="0" defTabSz="825500">
              <a:lnSpc>
                <a:spcPct val="100000"/>
              </a:lnSpc>
              <a:spcBef>
                <a:spcPts val="1800"/>
              </a:spcBef>
              <a:buSzTx/>
              <a:buNone/>
              <a:defRPr spc="-55" sz="5500"/>
            </a:lvl1pPr>
            <a:lvl2pPr marL="0" indent="457200" defTabSz="825500">
              <a:lnSpc>
                <a:spcPct val="100000"/>
              </a:lnSpc>
              <a:spcBef>
                <a:spcPts val="1800"/>
              </a:spcBef>
              <a:buSzTx/>
              <a:buNone/>
              <a:defRPr spc="-55" sz="5500"/>
            </a:lvl2pPr>
            <a:lvl3pPr marL="0" indent="914400" defTabSz="825500">
              <a:lnSpc>
                <a:spcPct val="100000"/>
              </a:lnSpc>
              <a:spcBef>
                <a:spcPts val="1800"/>
              </a:spcBef>
              <a:buSzTx/>
              <a:buNone/>
              <a:defRPr spc="-55" sz="5500"/>
            </a:lvl3pPr>
            <a:lvl4pPr marL="0" indent="1371600" defTabSz="825500">
              <a:lnSpc>
                <a:spcPct val="100000"/>
              </a:lnSpc>
              <a:spcBef>
                <a:spcPts val="1800"/>
              </a:spcBef>
              <a:buSzTx/>
              <a:buNone/>
              <a:defRPr spc="-55" sz="5500"/>
            </a:lvl4pPr>
            <a:lvl5pPr marL="0" indent="1828800" defTabSz="825500">
              <a:lnSpc>
                <a:spcPct val="100000"/>
              </a:lnSpc>
              <a:spcBef>
                <a:spcPts val="1800"/>
              </a:spcBef>
              <a:buSzTx/>
              <a:buNone/>
              <a:defRPr spc="-55" sz="5500"/>
            </a:lvl5pPr>
          </a:lstStyle>
          <a:p>
            <a:pPr/>
            <a:r>
              <a:t>Temas de agenda</a:t>
            </a:r>
          </a:p>
          <a:p>
            <a:pPr lvl="1"/>
            <a:r>
              <a:t/>
            </a:r>
          </a:p>
          <a:p>
            <a:pPr lvl="2"/>
            <a:r>
              <a:t/>
            </a:r>
          </a:p>
          <a:p>
            <a:pPr lvl="3"/>
            <a:r>
              <a:t/>
            </a:r>
          </a:p>
          <a:p>
            <a:pPr lvl="4"/>
            <a:r>
              <a:t/>
            </a:r>
          </a:p>
        </p:txBody>
      </p:sp>
      <p:sp>
        <p:nvSpPr>
          <p:cNvPr id="111" name="Número de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eclaración">
    <p:spTree>
      <p:nvGrpSpPr>
        <p:cNvPr id="1" name=""/>
        <p:cNvGrpSpPr/>
        <p:nvPr/>
      </p:nvGrpSpPr>
      <p:grpSpPr>
        <a:xfrm>
          <a:off x="0" y="0"/>
          <a:ext cx="0" cy="0"/>
          <a:chOff x="0" y="0"/>
          <a:chExt cx="0" cy="0"/>
        </a:xfrm>
      </p:grpSpPr>
      <p:sp>
        <p:nvSpPr>
          <p:cNvPr id="118" name="Nivel de texto 1…"/>
          <p:cNvSpPr txBox="1"/>
          <p:nvPr>
            <p:ph type="body" sz="half" idx="1" hasCustomPrompt="1"/>
          </p:nvPr>
        </p:nvSpPr>
        <p:spPr>
          <a:xfrm>
            <a:off x="1206500" y="4920843"/>
            <a:ext cx="21971000" cy="3874314"/>
          </a:xfrm>
          <a:prstGeom prst="rect">
            <a:avLst/>
          </a:prstGeom>
        </p:spPr>
        <p:txBody>
          <a:bodyPr anchor="ctr"/>
          <a:lstStyle>
            <a:lvl1pPr marL="0" indent="0" algn="ctr">
              <a:lnSpc>
                <a:spcPct val="80000"/>
              </a:lnSpc>
              <a:spcBef>
                <a:spcPts val="0"/>
              </a:spcBef>
              <a:buSzTx/>
              <a:buNone/>
              <a:defRPr spc="-232" sz="11600">
                <a:latin typeface="Helvetica Neue Medium"/>
                <a:ea typeface="Helvetica Neue Medium"/>
                <a:cs typeface="Helvetica Neue Medium"/>
                <a:sym typeface="Helvetica Neue Medium"/>
              </a:defRPr>
            </a:lvl1pPr>
            <a:lvl2pPr marL="0" indent="457200" algn="ctr">
              <a:lnSpc>
                <a:spcPct val="80000"/>
              </a:lnSpc>
              <a:spcBef>
                <a:spcPts val="0"/>
              </a:spcBef>
              <a:buSzTx/>
              <a:buNone/>
              <a:defRPr spc="-232" sz="11600">
                <a:latin typeface="Helvetica Neue Medium"/>
                <a:ea typeface="Helvetica Neue Medium"/>
                <a:cs typeface="Helvetica Neue Medium"/>
                <a:sym typeface="Helvetica Neue Medium"/>
              </a:defRPr>
            </a:lvl2pPr>
            <a:lvl3pPr marL="0" indent="914400" algn="ctr">
              <a:lnSpc>
                <a:spcPct val="80000"/>
              </a:lnSpc>
              <a:spcBef>
                <a:spcPts val="0"/>
              </a:spcBef>
              <a:buSzTx/>
              <a:buNone/>
              <a:defRPr spc="-232" sz="11600">
                <a:latin typeface="Helvetica Neue Medium"/>
                <a:ea typeface="Helvetica Neue Medium"/>
                <a:cs typeface="Helvetica Neue Medium"/>
                <a:sym typeface="Helvetica Neue Medium"/>
              </a:defRPr>
            </a:lvl3pPr>
            <a:lvl4pPr marL="0" indent="1371600" algn="ctr">
              <a:lnSpc>
                <a:spcPct val="80000"/>
              </a:lnSpc>
              <a:spcBef>
                <a:spcPts val="0"/>
              </a:spcBef>
              <a:buSzTx/>
              <a:buNone/>
              <a:defRPr spc="-232" sz="11600">
                <a:latin typeface="Helvetica Neue Medium"/>
                <a:ea typeface="Helvetica Neue Medium"/>
                <a:cs typeface="Helvetica Neue Medium"/>
                <a:sym typeface="Helvetica Neue Medium"/>
              </a:defRPr>
            </a:lvl4pPr>
            <a:lvl5pPr marL="0" indent="1828800" algn="ctr">
              <a:lnSpc>
                <a:spcPct val="80000"/>
              </a:lnSpc>
              <a:spcBef>
                <a:spcPts val="0"/>
              </a:spcBef>
              <a:buSzTx/>
              <a:buNone/>
              <a:defRPr spc="-232" sz="11600">
                <a:latin typeface="Helvetica Neue Medium"/>
                <a:ea typeface="Helvetica Neue Medium"/>
                <a:cs typeface="Helvetica Neue Medium"/>
                <a:sym typeface="Helvetica Neue Medium"/>
              </a:defRPr>
            </a:lvl5pPr>
          </a:lstStyle>
          <a:p>
            <a:pPr/>
            <a:r>
              <a:t>Declaración</a:t>
            </a:r>
          </a:p>
          <a:p>
            <a:pPr lvl="1"/>
            <a:r>
              <a:t/>
            </a:r>
          </a:p>
          <a:p>
            <a:pPr lvl="2"/>
            <a:r>
              <a:t/>
            </a:r>
          </a:p>
          <a:p>
            <a:pPr lvl="3"/>
            <a:r>
              <a:t/>
            </a:r>
          </a:p>
          <a:p>
            <a:pPr lvl="4"/>
            <a:r>
              <a:t/>
            </a:r>
          </a:p>
        </p:txBody>
      </p:sp>
      <p:sp>
        <p:nvSpPr>
          <p:cNvPr id="119" name="Número de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ato grande">
    <p:spTree>
      <p:nvGrpSpPr>
        <p:cNvPr id="1" name=""/>
        <p:cNvGrpSpPr/>
        <p:nvPr/>
      </p:nvGrpSpPr>
      <p:grpSpPr>
        <a:xfrm>
          <a:off x="0" y="0"/>
          <a:ext cx="0" cy="0"/>
          <a:chOff x="0" y="0"/>
          <a:chExt cx="0" cy="0"/>
        </a:xfrm>
      </p:grpSpPr>
      <p:sp>
        <p:nvSpPr>
          <p:cNvPr id="126" name="Nivel de texto 1…"/>
          <p:cNvSpPr txBox="1"/>
          <p:nvPr>
            <p:ph type="body" idx="1" hasCustomPrompt="1"/>
          </p:nvPr>
        </p:nvSpPr>
        <p:spPr>
          <a:xfrm>
            <a:off x="1206500" y="1075927"/>
            <a:ext cx="21971000" cy="7241584"/>
          </a:xfrm>
          <a:prstGeom prst="rect">
            <a:avLst/>
          </a:prstGeom>
        </p:spPr>
        <p:txBody>
          <a:bodyPr anchor="b"/>
          <a:lstStyle>
            <a:lvl1pPr marL="0" indent="0" algn="ctr">
              <a:lnSpc>
                <a:spcPct val="80000"/>
              </a:lnSpc>
              <a:spcBef>
                <a:spcPts val="0"/>
              </a:spcBef>
              <a:buSzTx/>
              <a:buNone/>
              <a:defRPr b="1" spc="-250" sz="25000"/>
            </a:lvl1pPr>
            <a:lvl2pPr marL="0" indent="457200" algn="ctr">
              <a:lnSpc>
                <a:spcPct val="80000"/>
              </a:lnSpc>
              <a:spcBef>
                <a:spcPts val="0"/>
              </a:spcBef>
              <a:buSzTx/>
              <a:buNone/>
              <a:defRPr b="1" spc="-250" sz="25000"/>
            </a:lvl2pPr>
            <a:lvl3pPr marL="0" indent="914400" algn="ctr">
              <a:lnSpc>
                <a:spcPct val="80000"/>
              </a:lnSpc>
              <a:spcBef>
                <a:spcPts val="0"/>
              </a:spcBef>
              <a:buSzTx/>
              <a:buNone/>
              <a:defRPr b="1" spc="-250" sz="25000"/>
            </a:lvl3pPr>
            <a:lvl4pPr marL="0" indent="1371600" algn="ctr">
              <a:lnSpc>
                <a:spcPct val="80000"/>
              </a:lnSpc>
              <a:spcBef>
                <a:spcPts val="0"/>
              </a:spcBef>
              <a:buSzTx/>
              <a:buNone/>
              <a:defRPr b="1" spc="-250" sz="25000"/>
            </a:lvl4pPr>
            <a:lvl5pPr marL="0" indent="1828800" algn="ctr">
              <a:lnSpc>
                <a:spcPct val="80000"/>
              </a:lnSpc>
              <a:spcBef>
                <a:spcPts val="0"/>
              </a:spcBef>
              <a:buSzTx/>
              <a:buNone/>
              <a:defRPr b="1" spc="-250" sz="25000"/>
            </a:lvl5pPr>
          </a:lstStyle>
          <a:p>
            <a:pPr/>
            <a:r>
              <a:t>100%</a:t>
            </a:r>
          </a:p>
          <a:p>
            <a:pPr lvl="1"/>
            <a:r>
              <a:t/>
            </a:r>
          </a:p>
          <a:p>
            <a:pPr lvl="2"/>
            <a:r>
              <a:t/>
            </a:r>
          </a:p>
          <a:p>
            <a:pPr lvl="3"/>
            <a:r>
              <a:t/>
            </a:r>
          </a:p>
          <a:p>
            <a:pPr lvl="4"/>
            <a:r>
              <a:t/>
            </a:r>
          </a:p>
        </p:txBody>
      </p:sp>
      <p:sp>
        <p:nvSpPr>
          <p:cNvPr id="127" name="Información del dato"/>
          <p:cNvSpPr txBox="1"/>
          <p:nvPr>
            <p:ph type="body" sz="quarter" idx="21" hasCustomPrompt="1"/>
          </p:nvPr>
        </p:nvSpPr>
        <p:spPr>
          <a:xfrm>
            <a:off x="1206500" y="8262180"/>
            <a:ext cx="21971000" cy="934780"/>
          </a:xfrm>
          <a:prstGeom prst="rect">
            <a:avLst/>
          </a:prstGeom>
        </p:spPr>
        <p:txBody>
          <a:bodyPr lIns="45719" tIns="45719" rIns="45719" bIns="45719"/>
          <a:lstStyle>
            <a:lvl1pPr marL="0" indent="0" algn="ctr" defTabSz="825500">
              <a:lnSpc>
                <a:spcPct val="100000"/>
              </a:lnSpc>
              <a:spcBef>
                <a:spcPts val="0"/>
              </a:spcBef>
              <a:buSzTx/>
              <a:buNone/>
              <a:defRPr b="1" sz="5500"/>
            </a:lvl1pPr>
          </a:lstStyle>
          <a:p>
            <a:pPr/>
            <a:r>
              <a:t>Información del dato</a:t>
            </a:r>
          </a:p>
        </p:txBody>
      </p:sp>
      <p:sp>
        <p:nvSpPr>
          <p:cNvPr id="128" name="Número de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Cita">
    <p:spTree>
      <p:nvGrpSpPr>
        <p:cNvPr id="1" name=""/>
        <p:cNvGrpSpPr/>
        <p:nvPr/>
      </p:nvGrpSpPr>
      <p:grpSpPr>
        <a:xfrm>
          <a:off x="0" y="0"/>
          <a:ext cx="0" cy="0"/>
          <a:chOff x="0" y="0"/>
          <a:chExt cx="0" cy="0"/>
        </a:xfrm>
      </p:grpSpPr>
      <p:sp>
        <p:nvSpPr>
          <p:cNvPr id="135" name="Atribución"/>
          <p:cNvSpPr txBox="1"/>
          <p:nvPr>
            <p:ph type="body" sz="quarter" idx="21" hasCustomPrompt="1"/>
          </p:nvPr>
        </p:nvSpPr>
        <p:spPr>
          <a:xfrm>
            <a:off x="2430025" y="10675453"/>
            <a:ext cx="20200052" cy="636979"/>
          </a:xfrm>
          <a:prstGeom prst="rect">
            <a:avLst/>
          </a:prstGeom>
        </p:spPr>
        <p:txBody>
          <a:bodyPr lIns="45719" tIns="45719" rIns="45719" bIns="45719"/>
          <a:lstStyle>
            <a:lvl1pPr marL="0" indent="0" defTabSz="825500">
              <a:lnSpc>
                <a:spcPct val="100000"/>
              </a:lnSpc>
              <a:spcBef>
                <a:spcPts val="0"/>
              </a:spcBef>
              <a:buSzTx/>
              <a:buNone/>
              <a:defRPr b="1" sz="3600"/>
            </a:lvl1pPr>
          </a:lstStyle>
          <a:p>
            <a:pPr/>
            <a:r>
              <a:t>Atribución</a:t>
            </a:r>
          </a:p>
        </p:txBody>
      </p:sp>
      <p:sp>
        <p:nvSpPr>
          <p:cNvPr id="136" name="Nivel de texto 1…"/>
          <p:cNvSpPr txBox="1"/>
          <p:nvPr>
            <p:ph type="body" sz="half" idx="1" hasCustomPrompt="1"/>
          </p:nvPr>
        </p:nvSpPr>
        <p:spPr>
          <a:xfrm>
            <a:off x="1753923" y="4939860"/>
            <a:ext cx="20876154" cy="3836280"/>
          </a:xfrm>
          <a:prstGeom prst="rect">
            <a:avLst/>
          </a:prstGeom>
        </p:spPr>
        <p:txBody>
          <a:bodyPr/>
          <a:lstStyle>
            <a:lvl1pPr marL="638923" indent="-469900">
              <a:spcBef>
                <a:spcPts val="0"/>
              </a:spcBef>
              <a:buSzTx/>
              <a:buNone/>
              <a:defRPr spc="-170" sz="8500">
                <a:latin typeface="Helvetica Neue Medium"/>
                <a:ea typeface="Helvetica Neue Medium"/>
                <a:cs typeface="Helvetica Neue Medium"/>
                <a:sym typeface="Helvetica Neue Medium"/>
              </a:defRPr>
            </a:lvl1pPr>
            <a:lvl2pPr marL="638923" indent="-12700">
              <a:spcBef>
                <a:spcPts val="0"/>
              </a:spcBef>
              <a:buSzTx/>
              <a:buNone/>
              <a:defRPr spc="-170" sz="8500">
                <a:latin typeface="Helvetica Neue Medium"/>
                <a:ea typeface="Helvetica Neue Medium"/>
                <a:cs typeface="Helvetica Neue Medium"/>
                <a:sym typeface="Helvetica Neue Medium"/>
              </a:defRPr>
            </a:lvl2pPr>
            <a:lvl3pPr marL="638923" indent="444500">
              <a:spcBef>
                <a:spcPts val="0"/>
              </a:spcBef>
              <a:buSzTx/>
              <a:buNone/>
              <a:defRPr spc="-170" sz="8500">
                <a:latin typeface="Helvetica Neue Medium"/>
                <a:ea typeface="Helvetica Neue Medium"/>
                <a:cs typeface="Helvetica Neue Medium"/>
                <a:sym typeface="Helvetica Neue Medium"/>
              </a:defRPr>
            </a:lvl3pPr>
            <a:lvl4pPr marL="638923" indent="901700">
              <a:spcBef>
                <a:spcPts val="0"/>
              </a:spcBef>
              <a:buSzTx/>
              <a:buNone/>
              <a:defRPr spc="-170" sz="8500">
                <a:latin typeface="Helvetica Neue Medium"/>
                <a:ea typeface="Helvetica Neue Medium"/>
                <a:cs typeface="Helvetica Neue Medium"/>
                <a:sym typeface="Helvetica Neue Medium"/>
              </a:defRPr>
            </a:lvl4pPr>
            <a:lvl5pPr marL="638923" indent="1358900">
              <a:spcBef>
                <a:spcPts val="0"/>
              </a:spcBef>
              <a:buSzTx/>
              <a:buNone/>
              <a:defRPr spc="-170" sz="8500">
                <a:latin typeface="Helvetica Neue Medium"/>
                <a:ea typeface="Helvetica Neue Medium"/>
                <a:cs typeface="Helvetica Neue Medium"/>
                <a:sym typeface="Helvetica Neue Medium"/>
              </a:defRPr>
            </a:lvl5pPr>
          </a:lstStyle>
          <a:p>
            <a:pPr/>
            <a:r>
              <a:t>“Frase celebre”</a:t>
            </a:r>
          </a:p>
          <a:p>
            <a:pPr lvl="1"/>
            <a:r>
              <a:t/>
            </a:r>
          </a:p>
          <a:p>
            <a:pPr lvl="2"/>
            <a:r>
              <a:t/>
            </a:r>
          </a:p>
          <a:p>
            <a:pPr lvl="3"/>
            <a:r>
              <a:t/>
            </a:r>
          </a:p>
          <a:p>
            <a:pPr lvl="4"/>
            <a:r>
              <a:t/>
            </a:r>
          </a:p>
        </p:txBody>
      </p:sp>
      <p:sp>
        <p:nvSpPr>
          <p:cNvPr id="137" name="Número de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3 fotos">
    <p:spTree>
      <p:nvGrpSpPr>
        <p:cNvPr id="1" name=""/>
        <p:cNvGrpSpPr/>
        <p:nvPr/>
      </p:nvGrpSpPr>
      <p:grpSpPr>
        <a:xfrm>
          <a:off x="0" y="0"/>
          <a:ext cx="0" cy="0"/>
          <a:chOff x="0" y="0"/>
          <a:chExt cx="0" cy="0"/>
        </a:xfrm>
      </p:grpSpPr>
      <p:sp>
        <p:nvSpPr>
          <p:cNvPr id="144" name="Plato de ensalada con arroz frito, huevos duros y palillos"/>
          <p:cNvSpPr/>
          <p:nvPr>
            <p:ph type="pic" sz="quarter" idx="21"/>
          </p:nvPr>
        </p:nvSpPr>
        <p:spPr>
          <a:xfrm>
            <a:off x="15760700" y="1016000"/>
            <a:ext cx="7439099" cy="5949678"/>
          </a:xfrm>
          <a:prstGeom prst="rect">
            <a:avLst/>
          </a:prstGeom>
        </p:spPr>
        <p:txBody>
          <a:bodyPr lIns="91439" tIns="45719" rIns="91439" bIns="45719">
            <a:noAutofit/>
          </a:bodyPr>
          <a:lstStyle/>
          <a:p>
            <a:pPr/>
          </a:p>
        </p:txBody>
      </p:sp>
      <p:sp>
        <p:nvSpPr>
          <p:cNvPr id="145" name="Tazón con tortas de salmón, ensalada y hummus "/>
          <p:cNvSpPr/>
          <p:nvPr>
            <p:ph type="pic" sz="half" idx="22"/>
          </p:nvPr>
        </p:nvSpPr>
        <p:spPr>
          <a:xfrm>
            <a:off x="13500100" y="3978275"/>
            <a:ext cx="10439400" cy="12150181"/>
          </a:xfrm>
          <a:prstGeom prst="rect">
            <a:avLst/>
          </a:prstGeom>
        </p:spPr>
        <p:txBody>
          <a:bodyPr lIns="91439" tIns="45719" rIns="91439" bIns="45719">
            <a:noAutofit/>
          </a:bodyPr>
          <a:lstStyle/>
          <a:p>
            <a:pPr/>
          </a:p>
        </p:txBody>
      </p:sp>
      <p:sp>
        <p:nvSpPr>
          <p:cNvPr id="146" name="Plato de pasta pappardelle con mantequilla de perejil, avellanas tostadas y queso parmesano rallado"/>
          <p:cNvSpPr/>
          <p:nvPr>
            <p:ph type="pic" idx="23"/>
          </p:nvPr>
        </p:nvSpPr>
        <p:spPr>
          <a:xfrm>
            <a:off x="-139700" y="495300"/>
            <a:ext cx="16611600" cy="12458700"/>
          </a:xfrm>
          <a:prstGeom prst="rect">
            <a:avLst/>
          </a:prstGeom>
        </p:spPr>
        <p:txBody>
          <a:bodyPr lIns="91439" tIns="45719" rIns="91439" bIns="45719">
            <a:noAutofit/>
          </a:bodyPr>
          <a:lstStyle/>
          <a:p>
            <a:pPr/>
          </a:p>
        </p:txBody>
      </p:sp>
      <p:sp>
        <p:nvSpPr>
          <p:cNvPr id="147" name="Número de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oto">
    <p:spTree>
      <p:nvGrpSpPr>
        <p:cNvPr id="1" name=""/>
        <p:cNvGrpSpPr/>
        <p:nvPr/>
      </p:nvGrpSpPr>
      <p:grpSpPr>
        <a:xfrm>
          <a:off x="0" y="0"/>
          <a:ext cx="0" cy="0"/>
          <a:chOff x="0" y="0"/>
          <a:chExt cx="0" cy="0"/>
        </a:xfrm>
      </p:grpSpPr>
      <p:sp>
        <p:nvSpPr>
          <p:cNvPr id="154" name="tazón de ensalada con arroz frito, huevos cocidos y palillos"/>
          <p:cNvSpPr/>
          <p:nvPr>
            <p:ph type="pic" idx="21"/>
          </p:nvPr>
        </p:nvSpPr>
        <p:spPr>
          <a:xfrm>
            <a:off x="-1333500" y="-5524500"/>
            <a:ext cx="27051000" cy="21640800"/>
          </a:xfrm>
          <a:prstGeom prst="rect">
            <a:avLst/>
          </a:prstGeom>
        </p:spPr>
        <p:txBody>
          <a:bodyPr lIns="91439" tIns="45719" rIns="91439" bIns="45719">
            <a:noAutofit/>
          </a:bodyPr>
          <a:lstStyle/>
          <a:p>
            <a:pPr/>
          </a:p>
        </p:txBody>
      </p:sp>
      <p:sp>
        <p:nvSpPr>
          <p:cNvPr id="155" name="Número de diapositiva"/>
          <p:cNvSpPr txBox="1"/>
          <p:nvPr>
            <p:ph type="sldNum" sz="quarter" idx="2"/>
          </p:nvPr>
        </p:nvSpPr>
        <p:spPr>
          <a:prstGeom prst="rect">
            <a:avLst/>
          </a:prstGeom>
        </p:spPr>
        <p:txBody>
          <a:bodyPr/>
          <a:lstStyle>
            <a:lvl1pPr>
              <a:defRPr>
                <a:solidFill>
                  <a:srgbClr val="FFFFFF"/>
                </a:solidFil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En blanco">
    <p:spTree>
      <p:nvGrpSpPr>
        <p:cNvPr id="1" name=""/>
        <p:cNvGrpSpPr/>
        <p:nvPr/>
      </p:nvGrpSpPr>
      <p:grpSpPr>
        <a:xfrm>
          <a:off x="0" y="0"/>
          <a:ext cx="0" cy="0"/>
          <a:chOff x="0" y="0"/>
          <a:chExt cx="0" cy="0"/>
        </a:xfrm>
      </p:grpSpPr>
      <p:sp>
        <p:nvSpPr>
          <p:cNvPr id="162" name="Número de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ítulo y foto">
    <p:spTree>
      <p:nvGrpSpPr>
        <p:cNvPr id="1" name=""/>
        <p:cNvGrpSpPr/>
        <p:nvPr/>
      </p:nvGrpSpPr>
      <p:grpSpPr>
        <a:xfrm>
          <a:off x="0" y="0"/>
          <a:ext cx="0" cy="0"/>
          <a:chOff x="0" y="0"/>
          <a:chExt cx="0" cy="0"/>
        </a:xfrm>
      </p:grpSpPr>
      <p:sp>
        <p:nvSpPr>
          <p:cNvPr id="21" name="Aguacates y limones"/>
          <p:cNvSpPr/>
          <p:nvPr>
            <p:ph type="pic" idx="21"/>
          </p:nvPr>
        </p:nvSpPr>
        <p:spPr>
          <a:xfrm>
            <a:off x="-1155700" y="-1295400"/>
            <a:ext cx="26746200" cy="16018933"/>
          </a:xfrm>
          <a:prstGeom prst="rect">
            <a:avLst/>
          </a:prstGeom>
        </p:spPr>
        <p:txBody>
          <a:bodyPr lIns="91439" tIns="45719" rIns="91439" bIns="45719">
            <a:noAutofit/>
          </a:bodyPr>
          <a:lstStyle/>
          <a:p>
            <a:pPr/>
          </a:p>
        </p:txBody>
      </p:sp>
      <p:sp>
        <p:nvSpPr>
          <p:cNvPr id="22" name="Título de presentación"/>
          <p:cNvSpPr txBox="1"/>
          <p:nvPr>
            <p:ph type="title" hasCustomPrompt="1"/>
          </p:nvPr>
        </p:nvSpPr>
        <p:spPr>
          <a:xfrm>
            <a:off x="1206500" y="7124700"/>
            <a:ext cx="21971000" cy="4648200"/>
          </a:xfrm>
          <a:prstGeom prst="rect">
            <a:avLst/>
          </a:prstGeom>
        </p:spPr>
        <p:txBody>
          <a:bodyPr anchor="b"/>
          <a:lstStyle>
            <a:lvl1pPr>
              <a:defRPr spc="-232" sz="11600"/>
            </a:lvl1pPr>
          </a:lstStyle>
          <a:p>
            <a:pPr/>
            <a:r>
              <a:t>Título de presentación</a:t>
            </a:r>
          </a:p>
        </p:txBody>
      </p:sp>
      <p:sp>
        <p:nvSpPr>
          <p:cNvPr id="23" name="Autor y fecha"/>
          <p:cNvSpPr txBox="1"/>
          <p:nvPr>
            <p:ph type="body" sz="quarter" idx="22" hasCustomPrompt="1"/>
          </p:nvPr>
        </p:nvSpPr>
        <p:spPr>
          <a:xfrm>
            <a:off x="1207690" y="1106137"/>
            <a:ext cx="21968621" cy="636979"/>
          </a:xfrm>
          <a:prstGeom prst="rect">
            <a:avLst/>
          </a:prstGeom>
        </p:spPr>
        <p:txBody>
          <a:bodyPr lIns="45719" tIns="45719" rIns="45719" bIns="45719"/>
          <a:lstStyle>
            <a:lvl1pPr marL="0" indent="0" defTabSz="825500">
              <a:lnSpc>
                <a:spcPct val="100000"/>
              </a:lnSpc>
              <a:spcBef>
                <a:spcPts val="0"/>
              </a:spcBef>
              <a:buSzTx/>
              <a:buNone/>
              <a:defRPr b="1" sz="3600"/>
            </a:lvl1pPr>
          </a:lstStyle>
          <a:p>
            <a:pPr/>
            <a:r>
              <a:t>Autor y fecha</a:t>
            </a:r>
          </a:p>
        </p:txBody>
      </p:sp>
      <p:sp>
        <p:nvSpPr>
          <p:cNvPr id="24" name="Nivel de texto 1…"/>
          <p:cNvSpPr txBox="1"/>
          <p:nvPr>
            <p:ph type="body" sz="quarter" idx="1" hasCustomPrompt="1"/>
          </p:nvPr>
        </p:nvSpPr>
        <p:spPr>
          <a:xfrm>
            <a:off x="1206500" y="11609910"/>
            <a:ext cx="21971000" cy="1116952"/>
          </a:xfrm>
          <a:prstGeom prst="rect">
            <a:avLst/>
          </a:prstGeom>
        </p:spPr>
        <p:txBody>
          <a:bodyPr/>
          <a:lstStyle>
            <a:lvl1pPr marL="0" indent="0" defTabSz="825500">
              <a:lnSpc>
                <a:spcPct val="100000"/>
              </a:lnSpc>
              <a:spcBef>
                <a:spcPts val="0"/>
              </a:spcBef>
              <a:buSzTx/>
              <a:buNone/>
              <a:defRPr b="1" sz="5500"/>
            </a:lvl1pPr>
            <a:lvl2pPr marL="0" indent="457200" defTabSz="825500">
              <a:lnSpc>
                <a:spcPct val="100000"/>
              </a:lnSpc>
              <a:spcBef>
                <a:spcPts val="0"/>
              </a:spcBef>
              <a:buSzTx/>
              <a:buNone/>
              <a:defRPr b="1" sz="5500"/>
            </a:lvl2pPr>
            <a:lvl3pPr marL="0" indent="914400" defTabSz="825500">
              <a:lnSpc>
                <a:spcPct val="100000"/>
              </a:lnSpc>
              <a:spcBef>
                <a:spcPts val="0"/>
              </a:spcBef>
              <a:buSzTx/>
              <a:buNone/>
              <a:defRPr b="1" sz="5500"/>
            </a:lvl3pPr>
            <a:lvl4pPr marL="0" indent="1371600" defTabSz="825500">
              <a:lnSpc>
                <a:spcPct val="100000"/>
              </a:lnSpc>
              <a:spcBef>
                <a:spcPts val="0"/>
              </a:spcBef>
              <a:buSzTx/>
              <a:buNone/>
              <a:defRPr b="1" sz="5500"/>
            </a:lvl4pPr>
            <a:lvl5pPr marL="0" indent="1828800" defTabSz="825500">
              <a:lnSpc>
                <a:spcPct val="100000"/>
              </a:lnSpc>
              <a:spcBef>
                <a:spcPts val="0"/>
              </a:spcBef>
              <a:buSzTx/>
              <a:buNone/>
              <a:defRPr b="1" sz="5500"/>
            </a:lvl5pPr>
          </a:lstStyle>
          <a:p>
            <a:pPr/>
            <a:r>
              <a:t>Subtítulo de presentación</a:t>
            </a:r>
          </a:p>
          <a:p>
            <a:pPr lvl="1"/>
            <a:r>
              <a:t/>
            </a:r>
          </a:p>
          <a:p>
            <a:pPr lvl="2"/>
            <a:r>
              <a:t/>
            </a:r>
          </a:p>
          <a:p>
            <a:pPr lvl="3"/>
            <a:r>
              <a:t/>
            </a:r>
          </a:p>
          <a:p>
            <a:pPr lvl="4"/>
            <a:r>
              <a:t/>
            </a:r>
          </a:p>
        </p:txBody>
      </p:sp>
      <p:sp>
        <p:nvSpPr>
          <p:cNvPr id="25" name="Número de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ítulo y foto alternativa">
    <p:spTree>
      <p:nvGrpSpPr>
        <p:cNvPr id="1" name=""/>
        <p:cNvGrpSpPr/>
        <p:nvPr/>
      </p:nvGrpSpPr>
      <p:grpSpPr>
        <a:xfrm>
          <a:off x="0" y="0"/>
          <a:ext cx="0" cy="0"/>
          <a:chOff x="0" y="0"/>
          <a:chExt cx="0" cy="0"/>
        </a:xfrm>
      </p:grpSpPr>
      <p:sp>
        <p:nvSpPr>
          <p:cNvPr id="32" name="Tazón con tortas de salmón, ensalada y hummus"/>
          <p:cNvSpPr/>
          <p:nvPr>
            <p:ph type="pic" idx="21"/>
          </p:nvPr>
        </p:nvSpPr>
        <p:spPr>
          <a:xfrm>
            <a:off x="10972800" y="-203200"/>
            <a:ext cx="12144837" cy="14135100"/>
          </a:xfrm>
          <a:prstGeom prst="rect">
            <a:avLst/>
          </a:prstGeom>
        </p:spPr>
        <p:txBody>
          <a:bodyPr lIns="91439" tIns="45719" rIns="91439" bIns="45719">
            <a:noAutofit/>
          </a:bodyPr>
          <a:lstStyle/>
          <a:p>
            <a:pPr/>
          </a:p>
        </p:txBody>
      </p:sp>
      <p:sp>
        <p:nvSpPr>
          <p:cNvPr id="33" name="Título de diapositiva"/>
          <p:cNvSpPr txBox="1"/>
          <p:nvPr>
            <p:ph type="title" hasCustomPrompt="1"/>
          </p:nvPr>
        </p:nvSpPr>
        <p:spPr>
          <a:xfrm>
            <a:off x="1206500" y="1270000"/>
            <a:ext cx="9779000" cy="5882273"/>
          </a:xfrm>
          <a:prstGeom prst="rect">
            <a:avLst/>
          </a:prstGeom>
        </p:spPr>
        <p:txBody>
          <a:bodyPr anchor="b"/>
          <a:lstStyle/>
          <a:p>
            <a:pPr/>
            <a:r>
              <a:t>Título de diapositiva</a:t>
            </a:r>
          </a:p>
        </p:txBody>
      </p:sp>
      <p:sp>
        <p:nvSpPr>
          <p:cNvPr id="34" name="Nivel de texto 1…"/>
          <p:cNvSpPr txBox="1"/>
          <p:nvPr>
            <p:ph type="body" sz="quarter" idx="1" hasCustomPrompt="1"/>
          </p:nvPr>
        </p:nvSpPr>
        <p:spPr>
          <a:xfrm>
            <a:off x="1206500" y="7060576"/>
            <a:ext cx="9779000" cy="5385424"/>
          </a:xfrm>
          <a:prstGeom prst="rect">
            <a:avLst/>
          </a:prstGeom>
        </p:spPr>
        <p:txBody>
          <a:bodyPr/>
          <a:lstStyle>
            <a:lvl1pPr marL="0" indent="0" defTabSz="825500">
              <a:lnSpc>
                <a:spcPct val="100000"/>
              </a:lnSpc>
              <a:spcBef>
                <a:spcPts val="0"/>
              </a:spcBef>
              <a:buSzTx/>
              <a:buNone/>
              <a:defRPr b="1" sz="5500"/>
            </a:lvl1pPr>
            <a:lvl2pPr marL="0" indent="457200" defTabSz="825500">
              <a:lnSpc>
                <a:spcPct val="100000"/>
              </a:lnSpc>
              <a:spcBef>
                <a:spcPts val="0"/>
              </a:spcBef>
              <a:buSzTx/>
              <a:buNone/>
              <a:defRPr b="1" sz="5500"/>
            </a:lvl2pPr>
            <a:lvl3pPr marL="0" indent="914400" defTabSz="825500">
              <a:lnSpc>
                <a:spcPct val="100000"/>
              </a:lnSpc>
              <a:spcBef>
                <a:spcPts val="0"/>
              </a:spcBef>
              <a:buSzTx/>
              <a:buNone/>
              <a:defRPr b="1" sz="5500"/>
            </a:lvl3pPr>
            <a:lvl4pPr marL="0" indent="1371600" defTabSz="825500">
              <a:lnSpc>
                <a:spcPct val="100000"/>
              </a:lnSpc>
              <a:spcBef>
                <a:spcPts val="0"/>
              </a:spcBef>
              <a:buSzTx/>
              <a:buNone/>
              <a:defRPr b="1" sz="5500"/>
            </a:lvl4pPr>
            <a:lvl5pPr marL="0" indent="1828800" defTabSz="825500">
              <a:lnSpc>
                <a:spcPct val="100000"/>
              </a:lnSpc>
              <a:spcBef>
                <a:spcPts val="0"/>
              </a:spcBef>
              <a:buSzTx/>
              <a:buNone/>
              <a:defRPr b="1" sz="5500"/>
            </a:lvl5pPr>
          </a:lstStyle>
          <a:p>
            <a:pPr/>
            <a:r>
              <a:t>Subtítulo de diapositiva</a:t>
            </a:r>
          </a:p>
          <a:p>
            <a:pPr lvl="1"/>
            <a:r>
              <a:t/>
            </a:r>
          </a:p>
          <a:p>
            <a:pPr lvl="2"/>
            <a:r>
              <a:t/>
            </a:r>
          </a:p>
          <a:p>
            <a:pPr lvl="3"/>
            <a:r>
              <a:t/>
            </a:r>
          </a:p>
          <a:p>
            <a:pPr lvl="4"/>
            <a:r>
              <a:t/>
            </a:r>
          </a:p>
        </p:txBody>
      </p:sp>
      <p:sp>
        <p:nvSpPr>
          <p:cNvPr id="35" name="Número de diapositiva"/>
          <p:cNvSpPr txBox="1"/>
          <p:nvPr>
            <p:ph type="sldNum" sz="quarter" idx="2"/>
          </p:nvPr>
        </p:nvSpPr>
        <p:spPr>
          <a:xfrm>
            <a:off x="12001499" y="13085233"/>
            <a:ext cx="368505" cy="374600"/>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ítulo y viñetas">
    <p:spTree>
      <p:nvGrpSpPr>
        <p:cNvPr id="1" name=""/>
        <p:cNvGrpSpPr/>
        <p:nvPr/>
      </p:nvGrpSpPr>
      <p:grpSpPr>
        <a:xfrm>
          <a:off x="0" y="0"/>
          <a:ext cx="0" cy="0"/>
          <a:chOff x="0" y="0"/>
          <a:chExt cx="0" cy="0"/>
        </a:xfrm>
      </p:grpSpPr>
      <p:sp>
        <p:nvSpPr>
          <p:cNvPr id="42" name="Título de diapositiva"/>
          <p:cNvSpPr txBox="1"/>
          <p:nvPr>
            <p:ph type="title" hasCustomPrompt="1"/>
          </p:nvPr>
        </p:nvSpPr>
        <p:spPr>
          <a:prstGeom prst="rect">
            <a:avLst/>
          </a:prstGeom>
        </p:spPr>
        <p:txBody>
          <a:bodyPr/>
          <a:lstStyle/>
          <a:p>
            <a:pPr/>
            <a:r>
              <a:t>Título de diapositiva</a:t>
            </a:r>
          </a:p>
        </p:txBody>
      </p:sp>
      <p:sp>
        <p:nvSpPr>
          <p:cNvPr id="43" name="Subtítulo de diapositiva"/>
          <p:cNvSpPr txBox="1"/>
          <p:nvPr>
            <p:ph type="body" sz="quarter" idx="21" hasCustomPrompt="1"/>
          </p:nvPr>
        </p:nvSpPr>
        <p:spPr>
          <a:xfrm>
            <a:off x="1206500" y="2372962"/>
            <a:ext cx="21971000" cy="934780"/>
          </a:xfrm>
          <a:prstGeom prst="rect">
            <a:avLst/>
          </a:prstGeom>
        </p:spPr>
        <p:txBody>
          <a:bodyPr lIns="45719" tIns="45719" rIns="45719" bIns="45719"/>
          <a:lstStyle>
            <a:lvl1pPr marL="0" indent="0" defTabSz="825500">
              <a:lnSpc>
                <a:spcPct val="100000"/>
              </a:lnSpc>
              <a:spcBef>
                <a:spcPts val="0"/>
              </a:spcBef>
              <a:buSzTx/>
              <a:buNone/>
              <a:defRPr b="1" sz="5500"/>
            </a:lvl1pPr>
          </a:lstStyle>
          <a:p>
            <a:pPr/>
            <a:r>
              <a:t>Subtítulo de diapositiva</a:t>
            </a:r>
          </a:p>
        </p:txBody>
      </p:sp>
      <p:sp>
        <p:nvSpPr>
          <p:cNvPr id="44" name="Nivel de texto 1…"/>
          <p:cNvSpPr txBox="1"/>
          <p:nvPr>
            <p:ph type="body" idx="1" hasCustomPrompt="1"/>
          </p:nvPr>
        </p:nvSpPr>
        <p:spPr>
          <a:prstGeom prst="rect">
            <a:avLst/>
          </a:prstGeom>
        </p:spPr>
        <p:txBody>
          <a:bodyPr/>
          <a:lstStyle/>
          <a:p>
            <a:pPr/>
            <a:r>
              <a:t>Texto en viñeta de diapositiva</a:t>
            </a:r>
          </a:p>
          <a:p>
            <a:pPr lvl="1"/>
            <a:r>
              <a:t/>
            </a:r>
          </a:p>
          <a:p>
            <a:pPr lvl="2"/>
            <a:r>
              <a:t/>
            </a:r>
          </a:p>
          <a:p>
            <a:pPr lvl="3"/>
            <a:r>
              <a:t/>
            </a:r>
          </a:p>
          <a:p>
            <a:pPr lvl="4"/>
            <a:r>
              <a:t/>
            </a:r>
          </a:p>
        </p:txBody>
      </p:sp>
      <p:sp>
        <p:nvSpPr>
          <p:cNvPr id="45" name="Número de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Viñetas">
    <p:spTree>
      <p:nvGrpSpPr>
        <p:cNvPr id="1" name=""/>
        <p:cNvGrpSpPr/>
        <p:nvPr/>
      </p:nvGrpSpPr>
      <p:grpSpPr>
        <a:xfrm>
          <a:off x="0" y="0"/>
          <a:ext cx="0" cy="0"/>
          <a:chOff x="0" y="0"/>
          <a:chExt cx="0" cy="0"/>
        </a:xfrm>
      </p:grpSpPr>
      <p:sp>
        <p:nvSpPr>
          <p:cNvPr id="52" name="Nivel de texto 1…"/>
          <p:cNvSpPr txBox="1"/>
          <p:nvPr>
            <p:ph type="body" idx="1" hasCustomPrompt="1"/>
          </p:nvPr>
        </p:nvSpPr>
        <p:spPr>
          <a:prstGeom prst="rect">
            <a:avLst/>
          </a:prstGeom>
        </p:spPr>
        <p:txBody>
          <a:bodyPr numCol="2" spcCol="1098550"/>
          <a:lstStyle/>
          <a:p>
            <a:pPr/>
            <a:r>
              <a:t>Texto en viñeta de diapositiva</a:t>
            </a:r>
          </a:p>
          <a:p>
            <a:pPr lvl="1"/>
            <a:r>
              <a:t/>
            </a:r>
          </a:p>
          <a:p>
            <a:pPr lvl="2"/>
            <a:r>
              <a:t/>
            </a:r>
          </a:p>
          <a:p>
            <a:pPr lvl="3"/>
            <a:r>
              <a:t/>
            </a:r>
          </a:p>
          <a:p>
            <a:pPr lvl="4"/>
            <a:r>
              <a:t/>
            </a:r>
          </a:p>
        </p:txBody>
      </p:sp>
      <p:sp>
        <p:nvSpPr>
          <p:cNvPr id="53" name="Número de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ítulo, viñetas y foto">
    <p:spTree>
      <p:nvGrpSpPr>
        <p:cNvPr id="1" name=""/>
        <p:cNvGrpSpPr/>
        <p:nvPr/>
      </p:nvGrpSpPr>
      <p:grpSpPr>
        <a:xfrm>
          <a:off x="0" y="0"/>
          <a:ext cx="0" cy="0"/>
          <a:chOff x="0" y="0"/>
          <a:chExt cx="0" cy="0"/>
        </a:xfrm>
      </p:grpSpPr>
      <p:sp>
        <p:nvSpPr>
          <p:cNvPr id="60" name="Subtítulo de diapositiva"/>
          <p:cNvSpPr txBox="1"/>
          <p:nvPr>
            <p:ph type="body" sz="quarter" idx="21" hasCustomPrompt="1"/>
          </p:nvPr>
        </p:nvSpPr>
        <p:spPr>
          <a:xfrm>
            <a:off x="1206500" y="2372962"/>
            <a:ext cx="9779000" cy="934780"/>
          </a:xfrm>
          <a:prstGeom prst="rect">
            <a:avLst/>
          </a:prstGeom>
        </p:spPr>
        <p:txBody>
          <a:bodyPr lIns="45719" tIns="45719" rIns="45719" bIns="45719"/>
          <a:lstStyle>
            <a:lvl1pPr marL="0" indent="0" defTabSz="825500">
              <a:lnSpc>
                <a:spcPct val="100000"/>
              </a:lnSpc>
              <a:spcBef>
                <a:spcPts val="0"/>
              </a:spcBef>
              <a:buSzTx/>
              <a:buNone/>
              <a:defRPr b="1" sz="5500"/>
            </a:lvl1pPr>
          </a:lstStyle>
          <a:p>
            <a:pPr/>
            <a:r>
              <a:t>Subtítulo de diapositiva</a:t>
            </a:r>
          </a:p>
        </p:txBody>
      </p:sp>
      <p:sp>
        <p:nvSpPr>
          <p:cNvPr id="61" name="Nivel de texto 1…"/>
          <p:cNvSpPr txBox="1"/>
          <p:nvPr>
            <p:ph type="body" sz="half" idx="1" hasCustomPrompt="1"/>
          </p:nvPr>
        </p:nvSpPr>
        <p:spPr>
          <a:xfrm>
            <a:off x="1206500" y="4248504"/>
            <a:ext cx="9779000" cy="8256630"/>
          </a:xfrm>
          <a:prstGeom prst="rect">
            <a:avLst/>
          </a:prstGeom>
        </p:spPr>
        <p:txBody>
          <a:bodyPr/>
          <a:lstStyle/>
          <a:p>
            <a:pPr/>
            <a:r>
              <a:t>Texto en viñeta de diapositiva</a:t>
            </a:r>
          </a:p>
          <a:p>
            <a:pPr lvl="1"/>
            <a:r>
              <a:t/>
            </a:r>
          </a:p>
          <a:p>
            <a:pPr lvl="2"/>
            <a:r>
              <a:t/>
            </a:r>
          </a:p>
          <a:p>
            <a:pPr lvl="3"/>
            <a:r>
              <a:t/>
            </a:r>
          </a:p>
          <a:p>
            <a:pPr lvl="4"/>
            <a:r>
              <a:t/>
            </a:r>
          </a:p>
        </p:txBody>
      </p:sp>
      <p:sp>
        <p:nvSpPr>
          <p:cNvPr id="62" name="Plato de pasta pappardelle con mantequilla de perejil, avellanas tostadas y queso parmesano rallado"/>
          <p:cNvSpPr/>
          <p:nvPr>
            <p:ph type="pic" idx="22"/>
          </p:nvPr>
        </p:nvSpPr>
        <p:spPr>
          <a:xfrm>
            <a:off x="12192000" y="-407266"/>
            <a:ext cx="10916874" cy="14555832"/>
          </a:xfrm>
          <a:prstGeom prst="rect">
            <a:avLst/>
          </a:prstGeom>
        </p:spPr>
        <p:txBody>
          <a:bodyPr lIns="91439" tIns="45719" rIns="91439" bIns="45719">
            <a:noAutofit/>
          </a:bodyPr>
          <a:lstStyle/>
          <a:p>
            <a:pPr/>
          </a:p>
        </p:txBody>
      </p:sp>
      <p:sp>
        <p:nvSpPr>
          <p:cNvPr id="63" name="Título de diapositiva"/>
          <p:cNvSpPr txBox="1"/>
          <p:nvPr>
            <p:ph type="title" hasCustomPrompt="1"/>
          </p:nvPr>
        </p:nvSpPr>
        <p:spPr>
          <a:xfrm>
            <a:off x="1206500" y="1079500"/>
            <a:ext cx="9779000" cy="1435100"/>
          </a:xfrm>
          <a:prstGeom prst="rect">
            <a:avLst/>
          </a:prstGeom>
        </p:spPr>
        <p:txBody>
          <a:bodyPr/>
          <a:lstStyle/>
          <a:p>
            <a:pPr/>
            <a:r>
              <a:t>Título de diapositiva</a:t>
            </a:r>
          </a:p>
        </p:txBody>
      </p:sp>
      <p:sp>
        <p:nvSpPr>
          <p:cNvPr id="64" name="Número de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ítulo, viñetas y video pequeño">
    <p:spTree>
      <p:nvGrpSpPr>
        <p:cNvPr id="1" name=""/>
        <p:cNvGrpSpPr/>
        <p:nvPr/>
      </p:nvGrpSpPr>
      <p:grpSpPr>
        <a:xfrm>
          <a:off x="0" y="0"/>
          <a:ext cx="0" cy="0"/>
          <a:chOff x="0" y="0"/>
          <a:chExt cx="0" cy="0"/>
        </a:xfrm>
      </p:grpSpPr>
      <p:sp>
        <p:nvSpPr>
          <p:cNvPr id="71" name="Subtítulo de diapositiva"/>
          <p:cNvSpPr txBox="1"/>
          <p:nvPr>
            <p:ph type="body" sz="quarter" idx="21" hasCustomPrompt="1"/>
          </p:nvPr>
        </p:nvSpPr>
        <p:spPr>
          <a:xfrm>
            <a:off x="1206500" y="2372962"/>
            <a:ext cx="9779000" cy="934780"/>
          </a:xfrm>
          <a:prstGeom prst="rect">
            <a:avLst/>
          </a:prstGeom>
        </p:spPr>
        <p:txBody>
          <a:bodyPr lIns="45719" tIns="45719" rIns="45719" bIns="45719"/>
          <a:lstStyle>
            <a:lvl1pPr marL="0" indent="0" defTabSz="825500">
              <a:lnSpc>
                <a:spcPct val="100000"/>
              </a:lnSpc>
              <a:spcBef>
                <a:spcPts val="0"/>
              </a:spcBef>
              <a:buSzTx/>
              <a:buNone/>
              <a:defRPr b="1" sz="5500"/>
            </a:lvl1pPr>
          </a:lstStyle>
          <a:p>
            <a:pPr/>
            <a:r>
              <a:t>Subtítulo de diapositiva</a:t>
            </a:r>
          </a:p>
        </p:txBody>
      </p:sp>
      <p:sp>
        <p:nvSpPr>
          <p:cNvPr id="72" name="Nivel de texto 1…"/>
          <p:cNvSpPr txBox="1"/>
          <p:nvPr>
            <p:ph type="body" sz="half" idx="1" hasCustomPrompt="1"/>
          </p:nvPr>
        </p:nvSpPr>
        <p:spPr>
          <a:xfrm>
            <a:off x="1206500" y="4248504"/>
            <a:ext cx="9779000" cy="8256630"/>
          </a:xfrm>
          <a:prstGeom prst="rect">
            <a:avLst/>
          </a:prstGeom>
        </p:spPr>
        <p:txBody>
          <a:bodyPr/>
          <a:lstStyle/>
          <a:p>
            <a:pPr/>
            <a:r>
              <a:t>Texto en viñeta de diapositiva</a:t>
            </a:r>
          </a:p>
          <a:p>
            <a:pPr lvl="1"/>
            <a:r>
              <a:t/>
            </a:r>
          </a:p>
          <a:p>
            <a:pPr lvl="2"/>
            <a:r>
              <a:t/>
            </a:r>
          </a:p>
          <a:p>
            <a:pPr lvl="3"/>
            <a:r>
              <a:t/>
            </a:r>
          </a:p>
          <a:p>
            <a:pPr lvl="4"/>
            <a:r>
              <a:t/>
            </a:r>
          </a:p>
        </p:txBody>
      </p:sp>
      <p:sp>
        <p:nvSpPr>
          <p:cNvPr id="73" name="Título de diapositiva"/>
          <p:cNvSpPr txBox="1"/>
          <p:nvPr>
            <p:ph type="title" hasCustomPrompt="1"/>
          </p:nvPr>
        </p:nvSpPr>
        <p:spPr>
          <a:xfrm>
            <a:off x="1206500" y="1079500"/>
            <a:ext cx="9779000" cy="1435100"/>
          </a:xfrm>
          <a:prstGeom prst="rect">
            <a:avLst/>
          </a:prstGeom>
        </p:spPr>
        <p:txBody>
          <a:bodyPr/>
          <a:lstStyle/>
          <a:p>
            <a:pPr/>
            <a:r>
              <a:t>Título de diapositiva</a:t>
            </a:r>
          </a:p>
        </p:txBody>
      </p:sp>
      <p:sp>
        <p:nvSpPr>
          <p:cNvPr id="74" name="Número de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ítulo, viñetas y video grande">
    <p:spTree>
      <p:nvGrpSpPr>
        <p:cNvPr id="1" name=""/>
        <p:cNvGrpSpPr/>
        <p:nvPr/>
      </p:nvGrpSpPr>
      <p:grpSpPr>
        <a:xfrm>
          <a:off x="0" y="0"/>
          <a:ext cx="0" cy="0"/>
          <a:chOff x="0" y="0"/>
          <a:chExt cx="0" cy="0"/>
        </a:xfrm>
      </p:grpSpPr>
      <p:sp>
        <p:nvSpPr>
          <p:cNvPr id="81" name="Subtítulo de diapositiva"/>
          <p:cNvSpPr txBox="1"/>
          <p:nvPr>
            <p:ph type="body" sz="quarter" idx="21" hasCustomPrompt="1"/>
          </p:nvPr>
        </p:nvSpPr>
        <p:spPr>
          <a:xfrm>
            <a:off x="1206500" y="2372962"/>
            <a:ext cx="9779000" cy="934780"/>
          </a:xfrm>
          <a:prstGeom prst="rect">
            <a:avLst/>
          </a:prstGeom>
        </p:spPr>
        <p:txBody>
          <a:bodyPr lIns="45719" tIns="45719" rIns="45719" bIns="45719"/>
          <a:lstStyle>
            <a:lvl1pPr marL="0" indent="0" defTabSz="825500">
              <a:lnSpc>
                <a:spcPct val="100000"/>
              </a:lnSpc>
              <a:spcBef>
                <a:spcPts val="0"/>
              </a:spcBef>
              <a:buSzTx/>
              <a:buNone/>
              <a:defRPr b="1" sz="5500"/>
            </a:lvl1pPr>
          </a:lstStyle>
          <a:p>
            <a:pPr/>
            <a:r>
              <a:t>Subtítulo de diapositiva</a:t>
            </a:r>
          </a:p>
        </p:txBody>
      </p:sp>
      <p:sp>
        <p:nvSpPr>
          <p:cNvPr id="82" name="Nivel de texto 1…"/>
          <p:cNvSpPr txBox="1"/>
          <p:nvPr>
            <p:ph type="body" sz="half" idx="1" hasCustomPrompt="1"/>
          </p:nvPr>
        </p:nvSpPr>
        <p:spPr>
          <a:xfrm>
            <a:off x="1206500" y="4248504"/>
            <a:ext cx="9779000" cy="8256630"/>
          </a:xfrm>
          <a:prstGeom prst="rect">
            <a:avLst/>
          </a:prstGeom>
        </p:spPr>
        <p:txBody>
          <a:bodyPr/>
          <a:lstStyle/>
          <a:p>
            <a:pPr/>
            <a:r>
              <a:t>Texto en viñeta de diapositiva</a:t>
            </a:r>
          </a:p>
          <a:p>
            <a:pPr lvl="1"/>
            <a:r>
              <a:t/>
            </a:r>
          </a:p>
          <a:p>
            <a:pPr lvl="2"/>
            <a:r>
              <a:t/>
            </a:r>
          </a:p>
          <a:p>
            <a:pPr lvl="3"/>
            <a:r>
              <a:t/>
            </a:r>
          </a:p>
          <a:p>
            <a:pPr lvl="4"/>
            <a:r>
              <a:t/>
            </a:r>
          </a:p>
        </p:txBody>
      </p:sp>
      <p:sp>
        <p:nvSpPr>
          <p:cNvPr id="83" name="Título de diapositiva"/>
          <p:cNvSpPr txBox="1"/>
          <p:nvPr>
            <p:ph type="title" hasCustomPrompt="1"/>
          </p:nvPr>
        </p:nvSpPr>
        <p:spPr>
          <a:xfrm>
            <a:off x="1206500" y="1079500"/>
            <a:ext cx="9779000" cy="1435100"/>
          </a:xfrm>
          <a:prstGeom prst="rect">
            <a:avLst/>
          </a:prstGeom>
        </p:spPr>
        <p:txBody>
          <a:bodyPr/>
          <a:lstStyle/>
          <a:p>
            <a:pPr/>
            <a:r>
              <a:t>Título de diapositiva</a:t>
            </a:r>
          </a:p>
        </p:txBody>
      </p:sp>
      <p:sp>
        <p:nvSpPr>
          <p:cNvPr id="84" name="Número de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ción">
    <p:spTree>
      <p:nvGrpSpPr>
        <p:cNvPr id="1" name=""/>
        <p:cNvGrpSpPr/>
        <p:nvPr/>
      </p:nvGrpSpPr>
      <p:grpSpPr>
        <a:xfrm>
          <a:off x="0" y="0"/>
          <a:ext cx="0" cy="0"/>
          <a:chOff x="0" y="0"/>
          <a:chExt cx="0" cy="0"/>
        </a:xfrm>
      </p:grpSpPr>
      <p:sp>
        <p:nvSpPr>
          <p:cNvPr id="91" name="Título de sección"/>
          <p:cNvSpPr txBox="1"/>
          <p:nvPr>
            <p:ph type="title" hasCustomPrompt="1"/>
          </p:nvPr>
        </p:nvSpPr>
        <p:spPr>
          <a:xfrm>
            <a:off x="1206496" y="4533900"/>
            <a:ext cx="21971004" cy="4648200"/>
          </a:xfrm>
          <a:prstGeom prst="rect">
            <a:avLst/>
          </a:prstGeom>
        </p:spPr>
        <p:txBody>
          <a:bodyPr anchor="ctr"/>
          <a:lstStyle>
            <a:lvl1pPr>
              <a:defRPr b="0" spc="-232" sz="11600">
                <a:latin typeface="Helvetica Neue Medium"/>
                <a:ea typeface="Helvetica Neue Medium"/>
                <a:cs typeface="Helvetica Neue Medium"/>
                <a:sym typeface="Helvetica Neue Medium"/>
              </a:defRPr>
            </a:lvl1pPr>
          </a:lstStyle>
          <a:p>
            <a:pPr/>
            <a:r>
              <a:t>Título de sección</a:t>
            </a:r>
          </a:p>
        </p:txBody>
      </p:sp>
      <p:sp>
        <p:nvSpPr>
          <p:cNvPr id="92" name="Número de diapositiva"/>
          <p:cNvSpPr txBox="1"/>
          <p:nvPr>
            <p:ph type="sldNum" sz="quarter" idx="2"/>
          </p:nvPr>
        </p:nvSpPr>
        <p:spPr>
          <a:xfrm>
            <a:off x="12001499" y="13085233"/>
            <a:ext cx="368505" cy="374600"/>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 Id="rId14" Type="http://schemas.openxmlformats.org/officeDocument/2006/relationships/slideLayout" Target="../slideLayouts/slideLayout13.xml"/><Relationship Id="rId15" Type="http://schemas.openxmlformats.org/officeDocument/2006/relationships/slideLayout" Target="../slideLayouts/slideLayout14.xml"/><Relationship Id="rId16" Type="http://schemas.openxmlformats.org/officeDocument/2006/relationships/slideLayout" Target="../slideLayouts/slideLayout15.xml"/><Relationship Id="rId17" Type="http://schemas.openxmlformats.org/officeDocument/2006/relationships/slideLayout" Target="../slideLayouts/slideLayout16.xml"/><Relationship Id="rId18"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FFFFFF"/>
        </a:solidFill>
      </p:bgPr>
    </p:bg>
    <p:spTree>
      <p:nvGrpSpPr>
        <p:cNvPr id="1" name=""/>
        <p:cNvGrpSpPr/>
        <p:nvPr/>
      </p:nvGrpSpPr>
      <p:grpSpPr>
        <a:xfrm>
          <a:off x="0" y="0"/>
          <a:ext cx="0" cy="0"/>
          <a:chOff x="0" y="0"/>
          <a:chExt cx="0" cy="0"/>
        </a:xfrm>
      </p:grpSpPr>
      <p:sp>
        <p:nvSpPr>
          <p:cNvPr id="2" name="Título de diapositiva"/>
          <p:cNvSpPr txBox="1"/>
          <p:nvPr>
            <p:ph type="title" hasCustomPrompt="1"/>
          </p:nvPr>
        </p:nvSpPr>
        <p:spPr>
          <a:xfrm>
            <a:off x="1206500" y="1079500"/>
            <a:ext cx="21971000" cy="143316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r>
              <a:t>Título de diapositiva</a:t>
            </a:r>
          </a:p>
        </p:txBody>
      </p:sp>
      <p:sp>
        <p:nvSpPr>
          <p:cNvPr id="3" name="Nivel de texto 1…"/>
          <p:cNvSpPr txBox="1"/>
          <p:nvPr>
            <p:ph type="body" idx="1" hasCustomPrompt="1"/>
          </p:nvPr>
        </p:nvSpPr>
        <p:spPr>
          <a:xfrm>
            <a:off x="1206500" y="4248504"/>
            <a:ext cx="21971000" cy="825601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r>
              <a:t>Texto en viñeta de diapositiva</a:t>
            </a:r>
          </a:p>
          <a:p>
            <a:pPr lvl="1"/>
            <a:r>
              <a:t/>
            </a:r>
          </a:p>
          <a:p>
            <a:pPr lvl="2"/>
            <a:r>
              <a:t/>
            </a:r>
          </a:p>
          <a:p>
            <a:pPr lvl="3"/>
            <a:r>
              <a:t/>
            </a:r>
          </a:p>
          <a:p>
            <a:pPr lvl="4"/>
            <a:r>
              <a:t/>
            </a:r>
          </a:p>
        </p:txBody>
      </p:sp>
      <p:sp>
        <p:nvSpPr>
          <p:cNvPr id="4" name="Número de diapositiva"/>
          <p:cNvSpPr txBox="1"/>
          <p:nvPr>
            <p:ph type="sldNum" sz="quarter" idx="2"/>
          </p:nvPr>
        </p:nvSpPr>
        <p:spPr>
          <a:xfrm>
            <a:off x="12001499" y="13080999"/>
            <a:ext cx="368505" cy="374600"/>
          </a:xfrm>
          <a:prstGeom prst="rect">
            <a:avLst/>
          </a:prstGeom>
          <a:ln w="12700">
            <a:miter lim="400000"/>
          </a:ln>
        </p:spPr>
        <p:txBody>
          <a:bodyPr wrap="none" lIns="50800" tIns="50800" rIns="50800" bIns="50800" anchor="b">
            <a:spAutoFit/>
          </a:bodyPr>
          <a:lstStyle>
            <a:lvl1pPr algn="ctr" defTabSz="584200">
              <a:lnSpc>
                <a:spcPct val="100000"/>
              </a:lnSpc>
              <a:spcBef>
                <a:spcPts val="0"/>
              </a:spcBef>
              <a:defRPr sz="1800"/>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Lst>
  <p:transition xmlns:p14="http://schemas.microsoft.com/office/powerpoint/2010/main" spd="med" advClick="1"/>
  <p:txStyles>
    <p:titleStyle>
      <a:lvl1pPr marL="0" marR="0" indent="0" algn="l" defTabSz="2438338" rtl="0" latinLnBrk="0">
        <a:lnSpc>
          <a:spcPct val="80000"/>
        </a:lnSpc>
        <a:spcBef>
          <a:spcPts val="0"/>
        </a:spcBef>
        <a:spcAft>
          <a:spcPts val="0"/>
        </a:spcAft>
        <a:buClrTx/>
        <a:buSzTx/>
        <a:buFontTx/>
        <a:buNone/>
        <a:tabLst/>
        <a:defRPr b="1" baseline="0" cap="none" i="0" spc="-170" strike="noStrike" sz="8500" u="none">
          <a:solidFill>
            <a:srgbClr val="000000"/>
          </a:solidFill>
          <a:uFillTx/>
          <a:latin typeface="+mn-lt"/>
          <a:ea typeface="+mn-ea"/>
          <a:cs typeface="+mn-cs"/>
          <a:sym typeface="Helvetica Neue"/>
        </a:defRPr>
      </a:lvl1pPr>
      <a:lvl2pPr marL="0" marR="0" indent="457200" algn="l" defTabSz="2438338" rtl="0" latinLnBrk="0">
        <a:lnSpc>
          <a:spcPct val="80000"/>
        </a:lnSpc>
        <a:spcBef>
          <a:spcPts val="0"/>
        </a:spcBef>
        <a:spcAft>
          <a:spcPts val="0"/>
        </a:spcAft>
        <a:buClrTx/>
        <a:buSzTx/>
        <a:buFontTx/>
        <a:buNone/>
        <a:tabLst/>
        <a:defRPr b="1" baseline="0" cap="none" i="0" spc="-170" strike="noStrike" sz="8500" u="none">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b="1" baseline="0" cap="none" i="0" spc="-170" strike="noStrike" sz="8500" u="none">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b="1" baseline="0" cap="none" i="0" spc="-170" strike="noStrike" sz="8500" u="none">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b="1" baseline="0" cap="none" i="0" spc="-170" strike="noStrike" sz="8500" u="none">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b="1" baseline="0" cap="none" i="0" spc="-170" strike="noStrike" sz="8500" u="none">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b="1" baseline="0" cap="none" i="0" spc="-170" strike="noStrike" sz="8500" u="none">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b="1" baseline="0" cap="none" i="0" spc="-170" strike="noStrike" sz="8500" u="none">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b="1" baseline="0" cap="none" i="0" spc="-170" strike="noStrike" sz="8500" u="none">
          <a:solidFill>
            <a:srgbClr val="000000"/>
          </a:solidFill>
          <a:uFillTx/>
          <a:latin typeface="+mn-lt"/>
          <a:ea typeface="+mn-ea"/>
          <a:cs typeface="+mn-cs"/>
          <a:sym typeface="Helvetica Neue"/>
        </a:defRPr>
      </a:lvl9pPr>
    </p:titleStyle>
    <p:bodyStyle>
      <a:lvl1pPr marL="6096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000000"/>
          </a:solidFill>
          <a:uFillTx/>
          <a:latin typeface="+mn-lt"/>
          <a:ea typeface="+mn-ea"/>
          <a:cs typeface="+mn-cs"/>
          <a:sym typeface="Helvetica Neue"/>
        </a:defRPr>
      </a:lvl1pPr>
      <a:lvl2pPr marL="12192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000000"/>
          </a:solidFill>
          <a:uFillTx/>
          <a:latin typeface="+mn-lt"/>
          <a:ea typeface="+mn-ea"/>
          <a:cs typeface="+mn-cs"/>
          <a:sym typeface="Helvetica Neue"/>
        </a:defRPr>
      </a:lvl9pPr>
    </p:bodyStyle>
    <p:otherStyle>
      <a:lvl1pPr marL="0" marR="0" indent="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1pPr>
      <a:lvl2pPr marL="0" marR="0" indent="4572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2pPr>
      <a:lvl3pPr marL="0" marR="0" indent="9144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3pPr>
      <a:lvl4pPr marL="0" marR="0" indent="13716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4pPr>
      <a:lvl5pPr marL="0" marR="0" indent="18288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5pPr>
      <a:lvl6pPr marL="0" marR="0" indent="22860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6pPr>
      <a:lvl7pPr marL="0" marR="0" indent="27432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7pPr>
      <a:lvl8pPr marL="0" marR="0" indent="32004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8pPr>
      <a:lvl9pPr marL="0" marR="0" indent="36576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0.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0.png"/><Relationship Id="rId3" Type="http://schemas.openxmlformats.org/officeDocument/2006/relationships/image" Target="../media/image3.png"/></Relationships>

</file>

<file path=ppt/slides/_rels/slide11.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2.png"/><Relationship Id="rId3" Type="http://schemas.openxmlformats.org/officeDocument/2006/relationships/image" Target="../media/image3.png"/></Relationships>

</file>

<file path=ppt/slides/_rels/slide12.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1.png"/><Relationship Id="rId3" Type="http://schemas.openxmlformats.org/officeDocument/2006/relationships/image" Target="../media/image3.png"/></Relationships>

</file>

<file path=ppt/slides/_rels/slide13.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4.png"/><Relationship Id="rId3" Type="http://schemas.openxmlformats.org/officeDocument/2006/relationships/image" Target="../media/image3.png"/></Relationships>

</file>

<file path=ppt/slides/_rels/slide2.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2.png"/><Relationship Id="rId3" Type="http://schemas.openxmlformats.org/officeDocument/2006/relationships/image" Target="../media/image3.png"/></Relationships>

</file>

<file path=ppt/slides/_rels/slide3.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4.png"/><Relationship Id="rId3" Type="http://schemas.openxmlformats.org/officeDocument/2006/relationships/image" Target="../media/image3.png"/></Relationships>

</file>

<file path=ppt/slides/_rels/slide4.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5.png"/><Relationship Id="rId3" Type="http://schemas.openxmlformats.org/officeDocument/2006/relationships/image" Target="../media/image3.png"/></Relationships>

</file>

<file path=ppt/slides/_rels/slide5.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6.png"/><Relationship Id="rId3" Type="http://schemas.openxmlformats.org/officeDocument/2006/relationships/image" Target="../media/image3.png"/></Relationships>

</file>

<file path=ppt/slides/_rels/slide6.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2.png"/><Relationship Id="rId3" Type="http://schemas.openxmlformats.org/officeDocument/2006/relationships/image" Target="../media/image3.png"/></Relationships>

</file>

<file path=ppt/slides/_rels/slide7.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7.png"/><Relationship Id="rId3" Type="http://schemas.openxmlformats.org/officeDocument/2006/relationships/image" Target="../media/image3.png"/></Relationships>

</file>

<file path=ppt/slides/_rels/slide8.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8.png"/><Relationship Id="rId3" Type="http://schemas.openxmlformats.org/officeDocument/2006/relationships/image" Target="../media/image3.png"/></Relationships>

</file>

<file path=ppt/slides/_rels/slide9.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9.png"/><Relationship Id="rId3"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71" name="Mesa de trabajo 1.png" descr="Mesa de trabajo 1.png"/>
          <p:cNvPicPr>
            <a:picLocks noChangeAspect="1"/>
          </p:cNvPicPr>
          <p:nvPr/>
        </p:nvPicPr>
        <p:blipFill>
          <a:blip r:embed="rId2">
            <a:extLst/>
          </a:blip>
          <a:stretch>
            <a:fillRect/>
          </a:stretch>
        </p:blipFill>
        <p:spPr>
          <a:xfrm>
            <a:off x="0" y="-50800"/>
            <a:ext cx="24384001" cy="13817600"/>
          </a:xfrm>
          <a:prstGeom prst="rect">
            <a:avLst/>
          </a:prstGeom>
          <a:ln w="12700">
            <a:miter lim="400000"/>
          </a:ln>
        </p:spPr>
      </p:pic>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27" name="Mesa de trabajo 8.png" descr="Mesa de trabajo 8.png"/>
          <p:cNvPicPr>
            <a:picLocks noChangeAspect="1"/>
          </p:cNvPicPr>
          <p:nvPr/>
        </p:nvPicPr>
        <p:blipFill>
          <a:blip r:embed="rId2">
            <a:extLst/>
          </a:blip>
          <a:stretch>
            <a:fillRect/>
          </a:stretch>
        </p:blipFill>
        <p:spPr>
          <a:xfrm>
            <a:off x="-40680" y="-73819"/>
            <a:ext cx="24465174" cy="13863599"/>
          </a:xfrm>
          <a:prstGeom prst="rect">
            <a:avLst/>
          </a:prstGeom>
          <a:ln w="12700">
            <a:miter lim="400000"/>
          </a:ln>
        </p:spPr>
      </p:pic>
      <p:pic>
        <p:nvPicPr>
          <p:cNvPr id="228" name="imagen pegada.pdf" descr="imagen pegada.pdf"/>
          <p:cNvPicPr>
            <a:picLocks noChangeAspect="1"/>
          </p:cNvPicPr>
          <p:nvPr/>
        </p:nvPicPr>
        <p:blipFill>
          <a:blip r:embed="rId3">
            <a:extLst/>
          </a:blip>
          <a:stretch>
            <a:fillRect/>
          </a:stretch>
        </p:blipFill>
        <p:spPr>
          <a:xfrm>
            <a:off x="1295946" y="1486823"/>
            <a:ext cx="5962721" cy="50290"/>
          </a:xfrm>
          <a:prstGeom prst="rect">
            <a:avLst/>
          </a:prstGeom>
          <a:ln w="12700">
            <a:miter lim="400000"/>
          </a:ln>
        </p:spPr>
      </p:pic>
      <p:sp>
        <p:nvSpPr>
          <p:cNvPr id="229" name="Straight Connector 2"/>
          <p:cNvSpPr/>
          <p:nvPr/>
        </p:nvSpPr>
        <p:spPr>
          <a:xfrm flipH="1" flipV="1">
            <a:off x="1332035" y="4673599"/>
            <a:ext cx="15520321" cy="1"/>
          </a:xfrm>
          <a:prstGeom prst="line">
            <a:avLst/>
          </a:prstGeom>
          <a:ln w="63500">
            <a:solidFill>
              <a:srgbClr val="03ADC9"/>
            </a:solidFill>
            <a:miter/>
          </a:ln>
        </p:spPr>
        <p:txBody>
          <a:bodyPr tIns="91439" bIns="91439"/>
          <a:lstStyle/>
          <a:p>
            <a:pPr defTabSz="1828800">
              <a:lnSpc>
                <a:spcPct val="100000"/>
              </a:lnSpc>
              <a:spcBef>
                <a:spcPts val="0"/>
              </a:spcBef>
              <a:defRPr sz="3600">
                <a:latin typeface="Calibri"/>
                <a:ea typeface="Calibri"/>
                <a:cs typeface="Calibri"/>
                <a:sym typeface="Calibri"/>
              </a:defRPr>
            </a:pPr>
          </a:p>
        </p:txBody>
      </p:sp>
      <p:sp>
        <p:nvSpPr>
          <p:cNvPr id="230" name="Muchos de los mayores eruditos y estadistas, los más eminentes hombres del mundo, se apartarán en estos últimos días de la luz, porque el mundo con toda su sabiduría no conoce a Dios. No obstante, los siervos de Dios han de aprovechar toda oportunidad pa"/>
          <p:cNvSpPr txBox="1"/>
          <p:nvPr/>
        </p:nvSpPr>
        <p:spPr>
          <a:xfrm>
            <a:off x="1248215" y="5148579"/>
            <a:ext cx="20489075" cy="42926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just" defTabSz="457200">
              <a:lnSpc>
                <a:spcPct val="80000"/>
              </a:lnSpc>
              <a:spcBef>
                <a:spcPts val="0"/>
              </a:spcBef>
              <a:defRPr>
                <a:solidFill>
                  <a:srgbClr val="0A80AD"/>
                </a:solidFill>
                <a:latin typeface="Expose Regular"/>
                <a:ea typeface="Expose Regular"/>
                <a:cs typeface="Expose Regular"/>
                <a:sym typeface="Expose Regular"/>
              </a:defRPr>
            </a:pPr>
            <a:r>
              <a:t>Muchos de los mayores eruditos y estadistas, los más eminentes hombres del mundo, se apartarán en estos últimos días de la luz, porque el mundo con toda su sabiduría no conoce a Dios. No obstante, los siervos de Dios han de aprovechar toda oportunidad para comunicar la verdad a estos hombres. Algunos reconocerán su ignorancia de las cosas divinas y ocuparán un lugar como humildes aprendices a los pies de Jesús, el gran Maestro.</a:t>
            </a:r>
            <a:r>
              <a:rPr>
                <a:solidFill>
                  <a:srgbClr val="FF005C"/>
                </a:solidFill>
              </a:rPr>
              <a:t>—Los Hechos de los Apóstoles, 196.</a:t>
            </a:r>
          </a:p>
        </p:txBody>
      </p:sp>
      <p:sp>
        <p:nvSpPr>
          <p:cNvPr id="231" name="El trabajo entre los extranjeros del país"/>
          <p:cNvSpPr txBox="1"/>
          <p:nvPr/>
        </p:nvSpPr>
        <p:spPr>
          <a:xfrm>
            <a:off x="1275549" y="825501"/>
            <a:ext cx="9342067" cy="65963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just" defTabSz="457200">
              <a:lnSpc>
                <a:spcPct val="60000"/>
              </a:lnSpc>
              <a:spcBef>
                <a:spcPts val="0"/>
              </a:spcBef>
              <a:defRPr sz="3400">
                <a:solidFill>
                  <a:srgbClr val="03ADC9"/>
                </a:solidFill>
                <a:latin typeface="Expose Bold"/>
                <a:ea typeface="Expose Bold"/>
                <a:cs typeface="Expose Bold"/>
                <a:sym typeface="Expose Bold"/>
              </a:defRPr>
            </a:pPr>
            <a:r>
              <a:t>E</a:t>
            </a:r>
            <a:r>
              <a:rPr cap="all"/>
              <a:t>l</a:t>
            </a:r>
            <a:r>
              <a:rPr cap="all"/>
              <a:t> trabajo entre los extranjeros del país</a:t>
            </a:r>
          </a:p>
        </p:txBody>
      </p:sp>
      <p:sp>
        <p:nvSpPr>
          <p:cNvPr id="232" name="Seguridad en cuanto a los resultados"/>
          <p:cNvSpPr txBox="1"/>
          <p:nvPr/>
        </p:nvSpPr>
        <p:spPr>
          <a:xfrm>
            <a:off x="1307588" y="3715547"/>
            <a:ext cx="15193461" cy="93345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defTabSz="457200">
              <a:lnSpc>
                <a:spcPct val="100000"/>
              </a:lnSpc>
              <a:spcBef>
                <a:spcPts val="0"/>
              </a:spcBef>
              <a:defRPr sz="5000">
                <a:solidFill>
                  <a:srgbClr val="0A80AD"/>
                </a:solidFill>
                <a:latin typeface="Expose Bold"/>
                <a:ea typeface="Expose Bold"/>
                <a:cs typeface="Expose Bold"/>
                <a:sym typeface="Expose Bold"/>
              </a:defRPr>
            </a:lvl1pPr>
          </a:lstStyle>
          <a:p>
            <a:pPr/>
            <a:r>
              <a:t>Seguridad en cuanto a los resultados</a:t>
            </a:r>
          </a:p>
        </p:txBody>
      </p:sp>
    </p:spTree>
  </p:cSld>
  <p:clrMapOvr>
    <a:masterClrMapping/>
  </p:clrMapOvr>
  <p:transition xmlns:p14="http://schemas.microsoft.com/office/powerpoint/2010/main" spd="med" advClick="1"/>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34" name="Mesa de trabajo 10.png" descr="Mesa de trabajo 10.png"/>
          <p:cNvPicPr>
            <a:picLocks noChangeAspect="1"/>
          </p:cNvPicPr>
          <p:nvPr/>
        </p:nvPicPr>
        <p:blipFill>
          <a:blip r:embed="rId2">
            <a:extLst/>
          </a:blip>
          <a:stretch>
            <a:fillRect/>
          </a:stretch>
        </p:blipFill>
        <p:spPr>
          <a:xfrm>
            <a:off x="-93234" y="-103632"/>
            <a:ext cx="24570468" cy="13923264"/>
          </a:xfrm>
          <a:prstGeom prst="rect">
            <a:avLst/>
          </a:prstGeom>
          <a:ln w="12700">
            <a:miter lim="400000"/>
          </a:ln>
        </p:spPr>
      </p:pic>
      <p:sp>
        <p:nvSpPr>
          <p:cNvPr id="235" name="La obra entre las personas pudientes y de influencia"/>
          <p:cNvSpPr txBox="1"/>
          <p:nvPr/>
        </p:nvSpPr>
        <p:spPr>
          <a:xfrm>
            <a:off x="2558249" y="6294628"/>
            <a:ext cx="15177129" cy="884937"/>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cap="all">
                <a:solidFill>
                  <a:srgbClr val="03ADC9"/>
                </a:solidFill>
                <a:latin typeface="Expose Bold"/>
                <a:ea typeface="Expose Bold"/>
                <a:cs typeface="Expose Bold"/>
                <a:sym typeface="Expose Bold"/>
              </a:defRPr>
            </a:lvl1pPr>
          </a:lstStyle>
          <a:p>
            <a:pPr/>
            <a:r>
              <a:t>La obra entre las personas pudientes y de influencia</a:t>
            </a:r>
          </a:p>
        </p:txBody>
      </p:sp>
      <p:sp>
        <p:nvSpPr>
          <p:cNvPr id="236" name="Capitulo 20"/>
          <p:cNvSpPr txBox="1"/>
          <p:nvPr/>
        </p:nvSpPr>
        <p:spPr>
          <a:xfrm>
            <a:off x="2522689" y="5554090"/>
            <a:ext cx="6770702" cy="93345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sz="5000">
                <a:solidFill>
                  <a:srgbClr val="03ADC9"/>
                </a:solidFill>
                <a:latin typeface="Expose Regular"/>
                <a:ea typeface="Expose Regular"/>
                <a:cs typeface="Expose Regular"/>
                <a:sym typeface="Expose Regular"/>
              </a:defRPr>
            </a:lvl1pPr>
          </a:lstStyle>
          <a:p>
            <a:pPr/>
            <a:r>
              <a:t>Capitulo 20</a:t>
            </a:r>
          </a:p>
        </p:txBody>
      </p:sp>
      <p:sp>
        <p:nvSpPr>
          <p:cNvPr id="237" name="Hombres ricos de los tiempos bíblicos"/>
          <p:cNvSpPr txBox="1"/>
          <p:nvPr/>
        </p:nvSpPr>
        <p:spPr>
          <a:xfrm>
            <a:off x="2575048" y="7169531"/>
            <a:ext cx="15843522" cy="99237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defTabSz="457200">
              <a:lnSpc>
                <a:spcPct val="100000"/>
              </a:lnSpc>
              <a:spcBef>
                <a:spcPts val="0"/>
              </a:spcBef>
              <a:defRPr sz="5400">
                <a:solidFill>
                  <a:srgbClr val="0A80AD"/>
                </a:solidFill>
                <a:latin typeface="Expose Bold"/>
                <a:ea typeface="Expose Bold"/>
                <a:cs typeface="Expose Bold"/>
                <a:sym typeface="Expose Bold"/>
              </a:defRPr>
            </a:lvl1pPr>
          </a:lstStyle>
          <a:p>
            <a:pPr/>
            <a:r>
              <a:t>Hombres ricos de los tiempos bíblicos</a:t>
            </a:r>
          </a:p>
        </p:txBody>
      </p:sp>
      <p:pic>
        <p:nvPicPr>
          <p:cNvPr id="238" name="imagen pegada.pdf" descr="imagen pegada.pdf"/>
          <p:cNvPicPr>
            <a:picLocks noChangeAspect="1"/>
          </p:cNvPicPr>
          <p:nvPr/>
        </p:nvPicPr>
        <p:blipFill>
          <a:blip r:embed="rId3">
            <a:extLst/>
          </a:blip>
          <a:stretch>
            <a:fillRect/>
          </a:stretch>
        </p:blipFill>
        <p:spPr>
          <a:xfrm>
            <a:off x="2557647" y="7127548"/>
            <a:ext cx="16517049" cy="139303"/>
          </a:xfrm>
          <a:prstGeom prst="rect">
            <a:avLst/>
          </a:prstGeom>
          <a:ln w="12700">
            <a:miter lim="400000"/>
          </a:ln>
        </p:spPr>
      </p:pic>
    </p:spTree>
  </p:cSld>
  <p:clrMapOvr>
    <a:masterClrMapping/>
  </p:clrMapOvr>
  <p:transition xmlns:p14="http://schemas.microsoft.com/office/powerpoint/2010/main" spd="med" advClick="1"/>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40" name="Mesa de trabajo 9.png" descr="Mesa de trabajo 9.png"/>
          <p:cNvPicPr>
            <a:picLocks noChangeAspect="1"/>
          </p:cNvPicPr>
          <p:nvPr/>
        </p:nvPicPr>
        <p:blipFill>
          <a:blip r:embed="rId2">
            <a:extLst/>
          </a:blip>
          <a:stretch>
            <a:fillRect/>
          </a:stretch>
        </p:blipFill>
        <p:spPr>
          <a:xfrm>
            <a:off x="-93233" y="-103632"/>
            <a:ext cx="24570467" cy="13923264"/>
          </a:xfrm>
          <a:prstGeom prst="rect">
            <a:avLst/>
          </a:prstGeom>
          <a:ln w="12700">
            <a:miter lim="400000"/>
          </a:ln>
        </p:spPr>
      </p:pic>
      <p:pic>
        <p:nvPicPr>
          <p:cNvPr id="241" name="imagen pegada.pdf" descr="imagen pegada.pdf"/>
          <p:cNvPicPr>
            <a:picLocks noChangeAspect="1"/>
          </p:cNvPicPr>
          <p:nvPr/>
        </p:nvPicPr>
        <p:blipFill>
          <a:blip r:embed="rId3">
            <a:extLst/>
          </a:blip>
          <a:stretch>
            <a:fillRect/>
          </a:stretch>
        </p:blipFill>
        <p:spPr>
          <a:xfrm>
            <a:off x="1321346" y="1486823"/>
            <a:ext cx="5962721" cy="50290"/>
          </a:xfrm>
          <a:prstGeom prst="rect">
            <a:avLst/>
          </a:prstGeom>
          <a:ln w="12700">
            <a:miter lim="400000"/>
          </a:ln>
        </p:spPr>
      </p:pic>
      <p:sp>
        <p:nvSpPr>
          <p:cNvPr id="242" name="Este etíope era hombre de buena posición y amplia influencia. Dios vió que, una vez convertido, comunicaría a otros la luz recibida, y ejercería poderoso influjo en favor del Evangelio. Los ángeles del Señor asistían a este hombre que buscaba luz, y lo a"/>
          <p:cNvSpPr txBox="1"/>
          <p:nvPr/>
        </p:nvSpPr>
        <p:spPr>
          <a:xfrm>
            <a:off x="1248215" y="5331866"/>
            <a:ext cx="20527522" cy="361106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just" defTabSz="457200">
              <a:lnSpc>
                <a:spcPct val="80000"/>
              </a:lnSpc>
              <a:spcBef>
                <a:spcPts val="0"/>
              </a:spcBef>
              <a:defRPr>
                <a:solidFill>
                  <a:srgbClr val="0A80AD"/>
                </a:solidFill>
                <a:latin typeface="Expose Regular"/>
                <a:ea typeface="Expose Regular"/>
                <a:cs typeface="Expose Regular"/>
                <a:sym typeface="Expose Regular"/>
              </a:defRPr>
            </a:pPr>
            <a:r>
              <a:t>Este etíope era hombre de buena posición y amplia influencia. Dios vió que, una vez convertido, comunicaría a otros la luz recibida, y ejercería poderoso influjo en favor del Evangelio. Los ángeles del Señor asistían a este hombre que buscaba luz, y lo atraían al Salvador. Por el ministerio del Espíritu Santo, el Señor lo puso en relación con quien podía conducirlo a la luz.</a:t>
            </a:r>
            <a:r>
              <a:rPr>
                <a:solidFill>
                  <a:srgbClr val="FF005C"/>
                </a:solidFill>
              </a:rPr>
              <a:t>—Los Hechos de los Apóstoles, 88.</a:t>
            </a:r>
          </a:p>
        </p:txBody>
      </p:sp>
      <p:sp>
        <p:nvSpPr>
          <p:cNvPr id="243" name="Straight Connector 2"/>
          <p:cNvSpPr/>
          <p:nvPr/>
        </p:nvSpPr>
        <p:spPr>
          <a:xfrm flipH="1" flipV="1">
            <a:off x="1344735" y="5041899"/>
            <a:ext cx="15520321" cy="1"/>
          </a:xfrm>
          <a:prstGeom prst="line">
            <a:avLst/>
          </a:prstGeom>
          <a:ln w="63500">
            <a:solidFill>
              <a:srgbClr val="03ADC9"/>
            </a:solidFill>
            <a:miter/>
          </a:ln>
        </p:spPr>
        <p:txBody>
          <a:bodyPr tIns="91439" bIns="91439"/>
          <a:lstStyle/>
          <a:p>
            <a:pPr defTabSz="1828800">
              <a:lnSpc>
                <a:spcPct val="100000"/>
              </a:lnSpc>
              <a:spcBef>
                <a:spcPts val="0"/>
              </a:spcBef>
              <a:defRPr sz="3600">
                <a:latin typeface="Calibri"/>
                <a:ea typeface="Calibri"/>
                <a:cs typeface="Calibri"/>
                <a:sym typeface="Calibri"/>
              </a:defRPr>
            </a:pPr>
          </a:p>
        </p:txBody>
      </p:sp>
      <p:sp>
        <p:nvSpPr>
          <p:cNvPr id="244" name="Hombres ricos de los tiempos bíblicos"/>
          <p:cNvSpPr txBox="1"/>
          <p:nvPr/>
        </p:nvSpPr>
        <p:spPr>
          <a:xfrm>
            <a:off x="1320288" y="4147347"/>
            <a:ext cx="12127482" cy="93345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defTabSz="457200">
              <a:lnSpc>
                <a:spcPct val="100000"/>
              </a:lnSpc>
              <a:spcBef>
                <a:spcPts val="0"/>
              </a:spcBef>
              <a:defRPr sz="5000">
                <a:solidFill>
                  <a:srgbClr val="0A80AD"/>
                </a:solidFill>
                <a:latin typeface="Expose Bold"/>
                <a:ea typeface="Expose Bold"/>
                <a:cs typeface="Expose Bold"/>
                <a:sym typeface="Expose Bold"/>
              </a:defRPr>
            </a:lvl1pPr>
          </a:lstStyle>
          <a:p>
            <a:pPr/>
            <a:r>
              <a:t>Hombres ricos de los tiempos bíblicos</a:t>
            </a:r>
          </a:p>
        </p:txBody>
      </p:sp>
      <p:sp>
        <p:nvSpPr>
          <p:cNvPr id="245" name="El trabajo entre los extranjeros del país"/>
          <p:cNvSpPr txBox="1"/>
          <p:nvPr/>
        </p:nvSpPr>
        <p:spPr>
          <a:xfrm>
            <a:off x="1300949" y="825501"/>
            <a:ext cx="9342067" cy="65963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just" defTabSz="457200">
              <a:lnSpc>
                <a:spcPct val="60000"/>
              </a:lnSpc>
              <a:spcBef>
                <a:spcPts val="0"/>
              </a:spcBef>
              <a:defRPr sz="3400">
                <a:solidFill>
                  <a:srgbClr val="03ADC9"/>
                </a:solidFill>
                <a:latin typeface="Expose Bold"/>
                <a:ea typeface="Expose Bold"/>
                <a:cs typeface="Expose Bold"/>
                <a:sym typeface="Expose Bold"/>
              </a:defRPr>
            </a:pPr>
            <a:r>
              <a:t>E</a:t>
            </a:r>
            <a:r>
              <a:rPr cap="all"/>
              <a:t>l</a:t>
            </a:r>
            <a:r>
              <a:rPr cap="all"/>
              <a:t> trabajo entre los extranjeros del país</a:t>
            </a:r>
          </a:p>
        </p:txBody>
      </p:sp>
    </p:spTree>
  </p:cSld>
  <p:clrMapOvr>
    <a:masterClrMapping/>
  </p:clrMapOvr>
  <p:transition xmlns:p14="http://schemas.microsoft.com/office/powerpoint/2010/main" spd="med" advClick="1"/>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47" name="Mesa de trabajo 2.png" descr="Mesa de trabajo 2.png"/>
          <p:cNvPicPr>
            <a:picLocks noChangeAspect="1"/>
          </p:cNvPicPr>
          <p:nvPr/>
        </p:nvPicPr>
        <p:blipFill>
          <a:blip r:embed="rId2">
            <a:extLst/>
          </a:blip>
          <a:stretch>
            <a:fillRect/>
          </a:stretch>
        </p:blipFill>
        <p:spPr>
          <a:xfrm>
            <a:off x="-89648" y="-101600"/>
            <a:ext cx="24563296" cy="13919200"/>
          </a:xfrm>
          <a:prstGeom prst="rect">
            <a:avLst/>
          </a:prstGeom>
          <a:ln w="12700">
            <a:miter lim="400000"/>
          </a:ln>
        </p:spPr>
      </p:pic>
      <p:pic>
        <p:nvPicPr>
          <p:cNvPr id="248" name="imagen pegada.pdf" descr="imagen pegada.pdf"/>
          <p:cNvPicPr>
            <a:picLocks noChangeAspect="1"/>
          </p:cNvPicPr>
          <p:nvPr/>
        </p:nvPicPr>
        <p:blipFill>
          <a:blip r:embed="rId3">
            <a:extLst/>
          </a:blip>
          <a:stretch>
            <a:fillRect/>
          </a:stretch>
        </p:blipFill>
        <p:spPr>
          <a:xfrm>
            <a:off x="1283246" y="1474123"/>
            <a:ext cx="5962721" cy="50290"/>
          </a:xfrm>
          <a:prstGeom prst="rect">
            <a:avLst/>
          </a:prstGeom>
          <a:ln w="12700">
            <a:miter lim="400000"/>
          </a:ln>
        </p:spPr>
      </p:pic>
      <p:sp>
        <p:nvSpPr>
          <p:cNvPr id="249" name="Straight Connector 2"/>
          <p:cNvSpPr/>
          <p:nvPr/>
        </p:nvSpPr>
        <p:spPr>
          <a:xfrm flipH="1" flipV="1">
            <a:off x="1357435" y="4902199"/>
            <a:ext cx="15520321" cy="1"/>
          </a:xfrm>
          <a:prstGeom prst="line">
            <a:avLst/>
          </a:prstGeom>
          <a:ln w="63500">
            <a:solidFill>
              <a:srgbClr val="03ADC9"/>
            </a:solidFill>
            <a:miter/>
          </a:ln>
        </p:spPr>
        <p:txBody>
          <a:bodyPr tIns="91439" bIns="91439"/>
          <a:lstStyle/>
          <a:p>
            <a:pPr defTabSz="1828800">
              <a:lnSpc>
                <a:spcPct val="100000"/>
              </a:lnSpc>
              <a:spcBef>
                <a:spcPts val="0"/>
              </a:spcBef>
              <a:defRPr sz="3600">
                <a:latin typeface="Calibri"/>
                <a:ea typeface="Calibri"/>
                <a:cs typeface="Calibri"/>
                <a:sym typeface="Calibri"/>
              </a:defRPr>
            </a:pPr>
          </a:p>
        </p:txBody>
      </p:sp>
      <p:sp>
        <p:nvSpPr>
          <p:cNvPr id="250" name="Cuando los judíos trataron de destruir la naciente iglesia, Nicodemo salió en su defensa. Libre ya de la cautela y dudas anteriores, estimuló la fe de los discípulos y empleó su riqueza en ayudar a sostener la iglesia de Jerusalén, y en llevar adelante l"/>
          <p:cNvSpPr txBox="1"/>
          <p:nvPr/>
        </p:nvSpPr>
        <p:spPr>
          <a:xfrm>
            <a:off x="1276155" y="5105399"/>
            <a:ext cx="20512710" cy="42926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just" defTabSz="457200">
              <a:lnSpc>
                <a:spcPct val="80000"/>
              </a:lnSpc>
              <a:spcBef>
                <a:spcPts val="0"/>
              </a:spcBef>
              <a:defRPr>
                <a:solidFill>
                  <a:srgbClr val="0A80AD"/>
                </a:solidFill>
                <a:latin typeface="Expose Regular"/>
                <a:ea typeface="Expose Regular"/>
                <a:cs typeface="Expose Regular"/>
                <a:sym typeface="Expose Regular"/>
              </a:defRPr>
            </a:pPr>
            <a:r>
              <a:t>Cuando los judíos trataron de destruir la naciente iglesia, Nicodemo salió en su defensa. Libre ya de la cautela y dudas anteriores, estimuló la fe de los discípulos y empleó su riqueza en ayudar a sostener la iglesia de Jerusalén, y en llevar adelante la obra del Evangelio. Aquellos que en otros días le habían rendido homenaje, ahora lo despreciaban y perseguían; y llegó a ser pobre en los bienes de este mundo; no obstante, no vaciló en la defensa de su fe.</a:t>
            </a:r>
            <a:r>
              <a:rPr>
                <a:solidFill>
                  <a:srgbClr val="FF005C"/>
                </a:solidFill>
              </a:rPr>
              <a:t>—Los Hechos de los Apóstoles, 86.</a:t>
            </a:r>
          </a:p>
        </p:txBody>
      </p:sp>
      <p:sp>
        <p:nvSpPr>
          <p:cNvPr id="251" name="El trabajo entre los extranjeros del país"/>
          <p:cNvSpPr txBox="1"/>
          <p:nvPr/>
        </p:nvSpPr>
        <p:spPr>
          <a:xfrm>
            <a:off x="1262849" y="812801"/>
            <a:ext cx="9342067" cy="65963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just" defTabSz="457200">
              <a:lnSpc>
                <a:spcPct val="60000"/>
              </a:lnSpc>
              <a:spcBef>
                <a:spcPts val="0"/>
              </a:spcBef>
              <a:defRPr sz="3400">
                <a:solidFill>
                  <a:srgbClr val="03ADC9"/>
                </a:solidFill>
                <a:latin typeface="Expose Bold"/>
                <a:ea typeface="Expose Bold"/>
                <a:cs typeface="Expose Bold"/>
                <a:sym typeface="Expose Bold"/>
              </a:defRPr>
            </a:pPr>
            <a:r>
              <a:t>E</a:t>
            </a:r>
            <a:r>
              <a:rPr cap="all"/>
              <a:t>l</a:t>
            </a:r>
            <a:r>
              <a:rPr cap="all"/>
              <a:t> trabajo entre los extranjeros del país</a:t>
            </a:r>
          </a:p>
        </p:txBody>
      </p:sp>
      <p:sp>
        <p:nvSpPr>
          <p:cNvPr id="252" name="No ha de descuidárselos"/>
          <p:cNvSpPr txBox="1"/>
          <p:nvPr/>
        </p:nvSpPr>
        <p:spPr>
          <a:xfrm>
            <a:off x="1345688" y="3944147"/>
            <a:ext cx="12127482" cy="93345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defTabSz="457200">
              <a:lnSpc>
                <a:spcPct val="100000"/>
              </a:lnSpc>
              <a:spcBef>
                <a:spcPts val="0"/>
              </a:spcBef>
              <a:defRPr sz="5000">
                <a:solidFill>
                  <a:srgbClr val="0A80AD"/>
                </a:solidFill>
                <a:latin typeface="Expose Bold"/>
                <a:ea typeface="Expose Bold"/>
                <a:cs typeface="Expose Bold"/>
                <a:sym typeface="Expose Bold"/>
              </a:defRPr>
            </a:lvl1pPr>
          </a:lstStyle>
          <a:p>
            <a:pPr/>
            <a:r>
              <a:t>No ha de descuidárselos</a:t>
            </a:r>
          </a:p>
        </p:txBody>
      </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73" name="Mesa de trabajo 10.png" descr="Mesa de trabajo 10.png"/>
          <p:cNvPicPr>
            <a:picLocks noChangeAspect="1"/>
          </p:cNvPicPr>
          <p:nvPr/>
        </p:nvPicPr>
        <p:blipFill>
          <a:blip r:embed="rId2">
            <a:extLst/>
          </a:blip>
          <a:stretch>
            <a:fillRect/>
          </a:stretch>
        </p:blipFill>
        <p:spPr>
          <a:xfrm>
            <a:off x="-93234" y="-103632"/>
            <a:ext cx="24570468" cy="13923264"/>
          </a:xfrm>
          <a:prstGeom prst="rect">
            <a:avLst/>
          </a:prstGeom>
          <a:ln w="12700">
            <a:miter lim="400000"/>
          </a:ln>
        </p:spPr>
      </p:pic>
      <p:sp>
        <p:nvSpPr>
          <p:cNvPr id="174" name="La obra entre las personas pudientes y de influencia"/>
          <p:cNvSpPr txBox="1"/>
          <p:nvPr/>
        </p:nvSpPr>
        <p:spPr>
          <a:xfrm>
            <a:off x="2537929" y="6294628"/>
            <a:ext cx="15177129" cy="884937"/>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cap="all">
                <a:solidFill>
                  <a:srgbClr val="03ADC9"/>
                </a:solidFill>
                <a:latin typeface="Expose Bold"/>
                <a:ea typeface="Expose Bold"/>
                <a:cs typeface="Expose Bold"/>
                <a:sym typeface="Expose Bold"/>
              </a:defRPr>
            </a:lvl1pPr>
          </a:lstStyle>
          <a:p>
            <a:pPr/>
            <a:r>
              <a:t>La obra entre las personas pudientes y de influencia</a:t>
            </a:r>
          </a:p>
        </p:txBody>
      </p:sp>
      <p:sp>
        <p:nvSpPr>
          <p:cNvPr id="175" name="Capitulo 20"/>
          <p:cNvSpPr txBox="1"/>
          <p:nvPr/>
        </p:nvSpPr>
        <p:spPr>
          <a:xfrm>
            <a:off x="2502369" y="5554090"/>
            <a:ext cx="6770702" cy="93345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sz="5000">
                <a:solidFill>
                  <a:srgbClr val="03ADC9"/>
                </a:solidFill>
                <a:latin typeface="Expose Regular"/>
                <a:ea typeface="Expose Regular"/>
                <a:cs typeface="Expose Regular"/>
                <a:sym typeface="Expose Regular"/>
              </a:defRPr>
            </a:lvl1pPr>
          </a:lstStyle>
          <a:p>
            <a:pPr/>
            <a:r>
              <a:t>Capitulo 20</a:t>
            </a:r>
          </a:p>
        </p:txBody>
      </p:sp>
      <p:sp>
        <p:nvSpPr>
          <p:cNvPr id="176" name="Calificaciones especiales de los obreros"/>
          <p:cNvSpPr txBox="1"/>
          <p:nvPr/>
        </p:nvSpPr>
        <p:spPr>
          <a:xfrm>
            <a:off x="2554728" y="7169531"/>
            <a:ext cx="15843522" cy="99237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defTabSz="457200">
              <a:lnSpc>
                <a:spcPct val="100000"/>
              </a:lnSpc>
              <a:spcBef>
                <a:spcPts val="0"/>
              </a:spcBef>
              <a:defRPr sz="5400">
                <a:solidFill>
                  <a:srgbClr val="0A80AD"/>
                </a:solidFill>
                <a:latin typeface="Expose Bold"/>
                <a:ea typeface="Expose Bold"/>
                <a:cs typeface="Expose Bold"/>
                <a:sym typeface="Expose Bold"/>
              </a:defRPr>
            </a:lvl1pPr>
          </a:lstStyle>
          <a:p>
            <a:pPr/>
            <a:r>
              <a:t>Calificaciones especiales de los obreros</a:t>
            </a:r>
          </a:p>
        </p:txBody>
      </p:sp>
      <p:pic>
        <p:nvPicPr>
          <p:cNvPr id="177" name="imagen pegada.pdf" descr="imagen pegada.pdf"/>
          <p:cNvPicPr>
            <a:picLocks noChangeAspect="1"/>
          </p:cNvPicPr>
          <p:nvPr/>
        </p:nvPicPr>
        <p:blipFill>
          <a:blip r:embed="rId3">
            <a:extLst/>
          </a:blip>
          <a:stretch>
            <a:fillRect/>
          </a:stretch>
        </p:blipFill>
        <p:spPr>
          <a:xfrm>
            <a:off x="2557647" y="7117388"/>
            <a:ext cx="16517049" cy="139302"/>
          </a:xfrm>
          <a:prstGeom prst="rect">
            <a:avLst/>
          </a:prstGeom>
          <a:ln w="12700">
            <a:miter lim="400000"/>
          </a:ln>
        </p:spPr>
      </p:pic>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79" name="Mesa de trabajo 2.png" descr="Mesa de trabajo 2.png"/>
          <p:cNvPicPr>
            <a:picLocks noChangeAspect="1"/>
          </p:cNvPicPr>
          <p:nvPr/>
        </p:nvPicPr>
        <p:blipFill>
          <a:blip r:embed="rId2">
            <a:extLst/>
          </a:blip>
          <a:stretch>
            <a:fillRect/>
          </a:stretch>
        </p:blipFill>
        <p:spPr>
          <a:xfrm>
            <a:off x="-89648" y="-101600"/>
            <a:ext cx="24563296" cy="13919200"/>
          </a:xfrm>
          <a:prstGeom prst="rect">
            <a:avLst/>
          </a:prstGeom>
          <a:ln w="12700">
            <a:miter lim="400000"/>
          </a:ln>
        </p:spPr>
      </p:pic>
      <p:pic>
        <p:nvPicPr>
          <p:cNvPr id="180" name="imagen pegada.pdf" descr="imagen pegada.pdf"/>
          <p:cNvPicPr>
            <a:picLocks noChangeAspect="1"/>
          </p:cNvPicPr>
          <p:nvPr/>
        </p:nvPicPr>
        <p:blipFill>
          <a:blip r:embed="rId3">
            <a:extLst/>
          </a:blip>
          <a:stretch>
            <a:fillRect/>
          </a:stretch>
        </p:blipFill>
        <p:spPr>
          <a:xfrm>
            <a:off x="1295946" y="1474123"/>
            <a:ext cx="5962721" cy="50290"/>
          </a:xfrm>
          <a:prstGeom prst="rect">
            <a:avLst/>
          </a:prstGeom>
          <a:ln w="12700">
            <a:miter lim="400000"/>
          </a:ln>
        </p:spPr>
      </p:pic>
      <p:sp>
        <p:nvSpPr>
          <p:cNvPr id="181" name="Straight Connector 2"/>
          <p:cNvSpPr/>
          <p:nvPr/>
        </p:nvSpPr>
        <p:spPr>
          <a:xfrm flipH="1" flipV="1">
            <a:off x="1357435" y="5680240"/>
            <a:ext cx="15520321" cy="1"/>
          </a:xfrm>
          <a:prstGeom prst="line">
            <a:avLst/>
          </a:prstGeom>
          <a:ln w="63500">
            <a:solidFill>
              <a:srgbClr val="03ADC9"/>
            </a:solidFill>
            <a:miter/>
          </a:ln>
        </p:spPr>
        <p:txBody>
          <a:bodyPr tIns="91439" bIns="91439"/>
          <a:lstStyle/>
          <a:p>
            <a:pPr defTabSz="1828800">
              <a:lnSpc>
                <a:spcPct val="100000"/>
              </a:lnSpc>
              <a:spcBef>
                <a:spcPts val="0"/>
              </a:spcBef>
              <a:defRPr sz="3600">
                <a:latin typeface="Calibri"/>
                <a:ea typeface="Calibri"/>
                <a:cs typeface="Calibri"/>
                <a:sym typeface="Calibri"/>
              </a:defRPr>
            </a:pPr>
          </a:p>
        </p:txBody>
      </p:sp>
      <p:sp>
        <p:nvSpPr>
          <p:cNvPr id="182" name="Hay personas particularmente idóneas para trabajar entre las clases altas. Necesitan pedir a Dios sabiduría para saber cómo alcanzarlas, para no contentarse con un conocimiento casual de ellas, sino para despertarlas, mediante su esfuerzo personal y su f"/>
          <p:cNvSpPr txBox="1"/>
          <p:nvPr/>
        </p:nvSpPr>
        <p:spPr>
          <a:xfrm>
            <a:off x="1273615" y="5973370"/>
            <a:ext cx="20517076" cy="361106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just" defTabSz="457200">
              <a:lnSpc>
                <a:spcPct val="80000"/>
              </a:lnSpc>
              <a:spcBef>
                <a:spcPts val="0"/>
              </a:spcBef>
              <a:defRPr>
                <a:solidFill>
                  <a:srgbClr val="0A80AD"/>
                </a:solidFill>
                <a:latin typeface="Expose Regular"/>
                <a:ea typeface="Expose Regular"/>
                <a:cs typeface="Expose Regular"/>
                <a:sym typeface="Expose Regular"/>
              </a:defRPr>
            </a:pPr>
            <a:r>
              <a:t>Hay personas particularmente idóneas para trabajar entre las clases altas. Necesitan pedir a Dios sabiduría para saber cómo alcanzarlas, para no contentarse con un conocimiento casual de ellas, sino para despertarlas, mediante su esfuerzo personal y su fe viva, a las necesidades del alma, y para llevarlas al conocimiento de la</a:t>
            </a:r>
          </a:p>
          <a:p>
            <a:pPr algn="just" defTabSz="457200">
              <a:lnSpc>
                <a:spcPct val="80000"/>
              </a:lnSpc>
              <a:spcBef>
                <a:spcPts val="0"/>
              </a:spcBef>
              <a:defRPr>
                <a:solidFill>
                  <a:srgbClr val="0A80AD"/>
                </a:solidFill>
                <a:latin typeface="Expose Regular"/>
                <a:ea typeface="Expose Regular"/>
                <a:cs typeface="Expose Regular"/>
                <a:sym typeface="Expose Regular"/>
              </a:defRPr>
            </a:pPr>
            <a:r>
              <a:t>verdad que es en Jesús.</a:t>
            </a:r>
            <a:r>
              <a:rPr>
                <a:solidFill>
                  <a:srgbClr val="FF005C"/>
                </a:solidFill>
              </a:rPr>
              <a:t>—El Ministerio de Curación, 204.</a:t>
            </a:r>
          </a:p>
        </p:txBody>
      </p:sp>
      <p:sp>
        <p:nvSpPr>
          <p:cNvPr id="183" name="Calificaciones especiales de los obreros"/>
          <p:cNvSpPr txBox="1"/>
          <p:nvPr/>
        </p:nvSpPr>
        <p:spPr>
          <a:xfrm>
            <a:off x="1332988" y="4785688"/>
            <a:ext cx="15193461" cy="93345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defTabSz="457200">
              <a:lnSpc>
                <a:spcPct val="100000"/>
              </a:lnSpc>
              <a:spcBef>
                <a:spcPts val="0"/>
              </a:spcBef>
              <a:defRPr sz="5000">
                <a:solidFill>
                  <a:srgbClr val="0A80AD"/>
                </a:solidFill>
                <a:latin typeface="Expose Bold"/>
                <a:ea typeface="Expose Bold"/>
                <a:cs typeface="Expose Bold"/>
                <a:sym typeface="Expose Bold"/>
              </a:defRPr>
            </a:lvl1pPr>
          </a:lstStyle>
          <a:p>
            <a:pPr/>
            <a:r>
              <a:t>Calificaciones especiales de los obreros</a:t>
            </a:r>
          </a:p>
        </p:txBody>
      </p:sp>
      <p:sp>
        <p:nvSpPr>
          <p:cNvPr id="184" name="La obra entre las personas pudientes y de influencia"/>
          <p:cNvSpPr txBox="1"/>
          <p:nvPr/>
        </p:nvSpPr>
        <p:spPr>
          <a:xfrm>
            <a:off x="1275549" y="812801"/>
            <a:ext cx="13117419" cy="65963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cap="all" sz="3400">
                <a:solidFill>
                  <a:srgbClr val="03ADC9"/>
                </a:solidFill>
                <a:latin typeface="Expose Bold"/>
                <a:ea typeface="Expose Bold"/>
                <a:cs typeface="Expose Bold"/>
                <a:sym typeface="Expose Bold"/>
              </a:defRPr>
            </a:lvl1pPr>
          </a:lstStyle>
          <a:p>
            <a:pPr/>
            <a:r>
              <a:t>La obra entre las personas pudientes y de influencia</a:t>
            </a:r>
          </a:p>
        </p:txBody>
      </p:sp>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86" name="Mesa de trabajo 3.png" descr="Mesa de trabajo 3.png"/>
          <p:cNvPicPr>
            <a:picLocks noChangeAspect="1"/>
          </p:cNvPicPr>
          <p:nvPr/>
        </p:nvPicPr>
        <p:blipFill>
          <a:blip r:embed="rId2">
            <a:extLst/>
          </a:blip>
          <a:stretch>
            <a:fillRect/>
          </a:stretch>
        </p:blipFill>
        <p:spPr>
          <a:xfrm>
            <a:off x="-71718" y="-91441"/>
            <a:ext cx="24527436" cy="13898882"/>
          </a:xfrm>
          <a:prstGeom prst="rect">
            <a:avLst/>
          </a:prstGeom>
          <a:ln w="12700">
            <a:miter lim="400000"/>
          </a:ln>
        </p:spPr>
      </p:pic>
      <p:pic>
        <p:nvPicPr>
          <p:cNvPr id="187" name="imagen pegada.pdf" descr="imagen pegada.pdf"/>
          <p:cNvPicPr>
            <a:picLocks noChangeAspect="1"/>
          </p:cNvPicPr>
          <p:nvPr/>
        </p:nvPicPr>
        <p:blipFill>
          <a:blip r:embed="rId3">
            <a:extLst/>
          </a:blip>
          <a:stretch>
            <a:fillRect/>
          </a:stretch>
        </p:blipFill>
        <p:spPr>
          <a:xfrm>
            <a:off x="1308646" y="1448723"/>
            <a:ext cx="5962721" cy="50290"/>
          </a:xfrm>
          <a:prstGeom prst="rect">
            <a:avLst/>
          </a:prstGeom>
          <a:ln w="12700">
            <a:miter lim="400000"/>
          </a:ln>
        </p:spPr>
      </p:pic>
      <p:sp>
        <p:nvSpPr>
          <p:cNvPr id="188" name="Straight Connector 2"/>
          <p:cNvSpPr/>
          <p:nvPr/>
        </p:nvSpPr>
        <p:spPr>
          <a:xfrm flipH="1" flipV="1">
            <a:off x="1332035" y="5308599"/>
            <a:ext cx="15520321" cy="1"/>
          </a:xfrm>
          <a:prstGeom prst="line">
            <a:avLst/>
          </a:prstGeom>
          <a:ln w="63500">
            <a:solidFill>
              <a:srgbClr val="03ADC9"/>
            </a:solidFill>
            <a:miter/>
          </a:ln>
        </p:spPr>
        <p:txBody>
          <a:bodyPr tIns="91439" bIns="91439"/>
          <a:lstStyle/>
          <a:p>
            <a:pPr defTabSz="1828800">
              <a:lnSpc>
                <a:spcPct val="100000"/>
              </a:lnSpc>
              <a:spcBef>
                <a:spcPts val="0"/>
              </a:spcBef>
              <a:defRPr sz="3600">
                <a:latin typeface="Calibri"/>
                <a:ea typeface="Calibri"/>
                <a:cs typeface="Calibri"/>
                <a:sym typeface="Calibri"/>
              </a:defRPr>
            </a:pPr>
          </a:p>
        </p:txBody>
      </p:sp>
      <p:sp>
        <p:nvSpPr>
          <p:cNvPr id="189" name="Que aquellos que trabajan por las clases altas se porten con verdadera dignidad, teniendo presente que tienen a ángeles por compañeros. Que tengan el precioso depósito de su mente y de su corazón lleno de “Escrito está”.—El Ministerio de Curación, 205."/>
          <p:cNvSpPr txBox="1"/>
          <p:nvPr/>
        </p:nvSpPr>
        <p:spPr>
          <a:xfrm>
            <a:off x="1283775" y="5880912"/>
            <a:ext cx="20437589" cy="292953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just" defTabSz="457200">
              <a:lnSpc>
                <a:spcPct val="80000"/>
              </a:lnSpc>
              <a:spcBef>
                <a:spcPts val="0"/>
              </a:spcBef>
              <a:defRPr>
                <a:solidFill>
                  <a:srgbClr val="FF005C"/>
                </a:solidFill>
                <a:latin typeface="Expose Regular"/>
                <a:ea typeface="Expose Regular"/>
                <a:cs typeface="Expose Regular"/>
                <a:sym typeface="Expose Regular"/>
              </a:defRPr>
            </a:pPr>
            <a:r>
              <a:rPr>
                <a:solidFill>
                  <a:srgbClr val="0A80AD"/>
                </a:solidFill>
              </a:rPr>
              <a:t>Que aquellos que trabajan por las clases altas se porten con verdadera dignidad, teniendo presente que tienen a ángeles por compañeros. Que tengan el precioso depósito de su mente y de su corazón lleno de “Escrito está”.</a:t>
            </a:r>
            <a:r>
              <a:t>—El Ministerio de Curación, 205.</a:t>
            </a:r>
          </a:p>
        </p:txBody>
      </p:sp>
      <p:sp>
        <p:nvSpPr>
          <p:cNvPr id="190" name="La obra entre las personas pudientes y de influencia"/>
          <p:cNvSpPr txBox="1"/>
          <p:nvPr/>
        </p:nvSpPr>
        <p:spPr>
          <a:xfrm>
            <a:off x="1288249" y="787401"/>
            <a:ext cx="13117419" cy="65963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cap="all" sz="3400">
                <a:solidFill>
                  <a:srgbClr val="03ADC9"/>
                </a:solidFill>
                <a:latin typeface="Expose Bold"/>
                <a:ea typeface="Expose Bold"/>
                <a:cs typeface="Expose Bold"/>
                <a:sym typeface="Expose Bold"/>
              </a:defRPr>
            </a:lvl1pPr>
          </a:lstStyle>
          <a:p>
            <a:pPr/>
            <a:r>
              <a:t>La obra entre las personas pudientes y de influencia</a:t>
            </a:r>
          </a:p>
        </p:txBody>
      </p:sp>
      <p:sp>
        <p:nvSpPr>
          <p:cNvPr id="191" name="Calificaciones especiales de los obreros"/>
          <p:cNvSpPr txBox="1"/>
          <p:nvPr/>
        </p:nvSpPr>
        <p:spPr>
          <a:xfrm>
            <a:off x="1307588" y="4414047"/>
            <a:ext cx="15193461" cy="93345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defTabSz="457200">
              <a:lnSpc>
                <a:spcPct val="100000"/>
              </a:lnSpc>
              <a:spcBef>
                <a:spcPts val="0"/>
              </a:spcBef>
              <a:defRPr sz="5000">
                <a:solidFill>
                  <a:srgbClr val="0A80AD"/>
                </a:solidFill>
                <a:latin typeface="Expose Bold"/>
                <a:ea typeface="Expose Bold"/>
                <a:cs typeface="Expose Bold"/>
                <a:sym typeface="Expose Bold"/>
              </a:defRPr>
            </a:lvl1pPr>
          </a:lstStyle>
          <a:p>
            <a:pPr/>
            <a:r>
              <a:t>Calificaciones especiales de los obreros</a:t>
            </a:r>
          </a:p>
        </p:txBody>
      </p:sp>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93" name="Mesa de trabajo 4.png" descr="Mesa de trabajo 4.png"/>
          <p:cNvPicPr>
            <a:picLocks noChangeAspect="1"/>
          </p:cNvPicPr>
          <p:nvPr/>
        </p:nvPicPr>
        <p:blipFill>
          <a:blip r:embed="rId2">
            <a:extLst/>
          </a:blip>
          <a:stretch>
            <a:fillRect/>
          </a:stretch>
        </p:blipFill>
        <p:spPr>
          <a:xfrm>
            <a:off x="-89648" y="-101600"/>
            <a:ext cx="24563296" cy="13919200"/>
          </a:xfrm>
          <a:prstGeom prst="rect">
            <a:avLst/>
          </a:prstGeom>
          <a:ln w="12700">
            <a:miter lim="400000"/>
          </a:ln>
        </p:spPr>
      </p:pic>
      <p:pic>
        <p:nvPicPr>
          <p:cNvPr id="194" name="imagen pegada.pdf" descr="imagen pegada.pdf"/>
          <p:cNvPicPr>
            <a:picLocks noChangeAspect="1"/>
          </p:cNvPicPr>
          <p:nvPr/>
        </p:nvPicPr>
        <p:blipFill>
          <a:blip r:embed="rId3">
            <a:extLst/>
          </a:blip>
          <a:stretch>
            <a:fillRect/>
          </a:stretch>
        </p:blipFill>
        <p:spPr>
          <a:xfrm>
            <a:off x="1295946" y="1499523"/>
            <a:ext cx="5962721" cy="50290"/>
          </a:xfrm>
          <a:prstGeom prst="rect">
            <a:avLst/>
          </a:prstGeom>
          <a:ln w="12700">
            <a:miter lim="400000"/>
          </a:ln>
        </p:spPr>
      </p:pic>
      <p:sp>
        <p:nvSpPr>
          <p:cNvPr id="195" name="Straight Connector 2"/>
          <p:cNvSpPr/>
          <p:nvPr/>
        </p:nvSpPr>
        <p:spPr>
          <a:xfrm flipH="1" flipV="1">
            <a:off x="1395535" y="5164932"/>
            <a:ext cx="15520321" cy="1"/>
          </a:xfrm>
          <a:prstGeom prst="line">
            <a:avLst/>
          </a:prstGeom>
          <a:ln w="63500">
            <a:solidFill>
              <a:srgbClr val="03ADC9"/>
            </a:solidFill>
            <a:miter/>
          </a:ln>
        </p:spPr>
        <p:txBody>
          <a:bodyPr tIns="91439" bIns="91439"/>
          <a:lstStyle/>
          <a:p>
            <a:pPr defTabSz="1828800">
              <a:lnSpc>
                <a:spcPct val="100000"/>
              </a:lnSpc>
              <a:spcBef>
                <a:spcPts val="0"/>
              </a:spcBef>
              <a:defRPr sz="3600">
                <a:latin typeface="Calibri"/>
                <a:ea typeface="Calibri"/>
                <a:cs typeface="Calibri"/>
                <a:sym typeface="Calibri"/>
              </a:defRPr>
            </a:pPr>
          </a:p>
        </p:txBody>
      </p:sp>
      <p:sp>
        <p:nvSpPr>
          <p:cNvPr id="196" name="En todo esfuerzo por alcanzar a las clases altas, el obrero de Dios necesita fe firme. Las apariencias pueden ser desalentadoras; pero en la hora más oscura se recibe luz de lo alto.—Los Hechos de los Apóstoles, 196.…"/>
          <p:cNvSpPr txBox="1"/>
          <p:nvPr/>
        </p:nvSpPr>
        <p:spPr>
          <a:xfrm>
            <a:off x="1352355" y="5777479"/>
            <a:ext cx="20491447" cy="361106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just" defTabSz="457200">
              <a:lnSpc>
                <a:spcPct val="80000"/>
              </a:lnSpc>
              <a:spcBef>
                <a:spcPts val="0"/>
              </a:spcBef>
              <a:defRPr>
                <a:solidFill>
                  <a:srgbClr val="0A80AD"/>
                </a:solidFill>
                <a:latin typeface="Expose Regular"/>
                <a:ea typeface="Expose Regular"/>
                <a:cs typeface="Expose Regular"/>
                <a:sym typeface="Expose Regular"/>
              </a:defRPr>
            </a:pPr>
            <a:r>
              <a:t>En todo esfuerzo por alcanzar a las clases altas, el obrero de Dios necesita fe firme. Las apariencias pueden ser desalentadoras; pero en la hora más oscura se recibe luz de lo alto.</a:t>
            </a:r>
            <a:r>
              <a:rPr>
                <a:solidFill>
                  <a:srgbClr val="FF005C"/>
                </a:solidFill>
              </a:rPr>
              <a:t>—Los Hechos de los Apóstoles, 196.</a:t>
            </a:r>
            <a:endParaRPr>
              <a:solidFill>
                <a:srgbClr val="FF005C"/>
              </a:solidFill>
            </a:endParaRPr>
          </a:p>
          <a:p>
            <a:pPr algn="just" defTabSz="457200">
              <a:lnSpc>
                <a:spcPct val="80000"/>
              </a:lnSpc>
              <a:spcBef>
                <a:spcPts val="0"/>
              </a:spcBef>
              <a:defRPr>
                <a:solidFill>
                  <a:srgbClr val="0A80AD"/>
                </a:solidFill>
                <a:latin typeface="Expose Regular"/>
                <a:ea typeface="Expose Regular"/>
                <a:cs typeface="Expose Regular"/>
                <a:sym typeface="Expose Regular"/>
              </a:defRPr>
            </a:pPr>
            <a:r>
              <a:t>Dios busca obreros fervientes y humildes que lleven el Evangelio a las clases encumbradas.</a:t>
            </a:r>
            <a:r>
              <a:rPr>
                <a:solidFill>
                  <a:srgbClr val="FF005C"/>
                </a:solidFill>
              </a:rPr>
              <a:t>—Los Hechos de los Apóstoles, 113.</a:t>
            </a:r>
          </a:p>
        </p:txBody>
      </p:sp>
      <p:sp>
        <p:nvSpPr>
          <p:cNvPr id="197" name="La obra entre las personas pudientes y de influencia"/>
          <p:cNvSpPr txBox="1"/>
          <p:nvPr/>
        </p:nvSpPr>
        <p:spPr>
          <a:xfrm>
            <a:off x="1275549" y="838201"/>
            <a:ext cx="13117419" cy="65963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cap="all" sz="3400">
                <a:solidFill>
                  <a:srgbClr val="03ADC9"/>
                </a:solidFill>
                <a:latin typeface="Expose Bold"/>
                <a:ea typeface="Expose Bold"/>
                <a:cs typeface="Expose Bold"/>
                <a:sym typeface="Expose Bold"/>
              </a:defRPr>
            </a:lvl1pPr>
          </a:lstStyle>
          <a:p>
            <a:pPr/>
            <a:r>
              <a:t>La obra entre las personas pudientes y de influencia</a:t>
            </a:r>
          </a:p>
        </p:txBody>
      </p:sp>
      <p:sp>
        <p:nvSpPr>
          <p:cNvPr id="198" name="Calificaciones especiales de los obreros"/>
          <p:cNvSpPr txBox="1"/>
          <p:nvPr/>
        </p:nvSpPr>
        <p:spPr>
          <a:xfrm>
            <a:off x="1371088" y="4270379"/>
            <a:ext cx="15193461" cy="93345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defTabSz="457200">
              <a:lnSpc>
                <a:spcPct val="100000"/>
              </a:lnSpc>
              <a:spcBef>
                <a:spcPts val="0"/>
              </a:spcBef>
              <a:defRPr sz="5000">
                <a:solidFill>
                  <a:srgbClr val="0A80AD"/>
                </a:solidFill>
                <a:latin typeface="Expose Bold"/>
                <a:ea typeface="Expose Bold"/>
                <a:cs typeface="Expose Bold"/>
                <a:sym typeface="Expose Bold"/>
              </a:defRPr>
            </a:lvl1pPr>
          </a:lstStyle>
          <a:p>
            <a:pPr/>
            <a:r>
              <a:t>Calificaciones especiales de los obreros</a:t>
            </a:r>
          </a:p>
        </p:txBody>
      </p:sp>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00" name="Mesa de trabajo 10.png" descr="Mesa de trabajo 10.png"/>
          <p:cNvPicPr>
            <a:picLocks noChangeAspect="1"/>
          </p:cNvPicPr>
          <p:nvPr/>
        </p:nvPicPr>
        <p:blipFill>
          <a:blip r:embed="rId2">
            <a:extLst/>
          </a:blip>
          <a:stretch>
            <a:fillRect/>
          </a:stretch>
        </p:blipFill>
        <p:spPr>
          <a:xfrm>
            <a:off x="-93234" y="-103632"/>
            <a:ext cx="24570468" cy="13923264"/>
          </a:xfrm>
          <a:prstGeom prst="rect">
            <a:avLst/>
          </a:prstGeom>
          <a:ln w="12700">
            <a:miter lim="400000"/>
          </a:ln>
        </p:spPr>
      </p:pic>
      <p:sp>
        <p:nvSpPr>
          <p:cNvPr id="201" name="La obra entre las personas pudientes y de influencia"/>
          <p:cNvSpPr txBox="1"/>
          <p:nvPr/>
        </p:nvSpPr>
        <p:spPr>
          <a:xfrm>
            <a:off x="2578569" y="6294628"/>
            <a:ext cx="15177129" cy="884937"/>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cap="all">
                <a:solidFill>
                  <a:srgbClr val="03ADC9"/>
                </a:solidFill>
                <a:latin typeface="Expose Bold"/>
                <a:ea typeface="Expose Bold"/>
                <a:cs typeface="Expose Bold"/>
                <a:sym typeface="Expose Bold"/>
              </a:defRPr>
            </a:lvl1pPr>
          </a:lstStyle>
          <a:p>
            <a:pPr/>
            <a:r>
              <a:t>La obra entre las personas pudientes y de influencia</a:t>
            </a:r>
          </a:p>
        </p:txBody>
      </p:sp>
      <p:sp>
        <p:nvSpPr>
          <p:cNvPr id="202" name="Capitulo 20"/>
          <p:cNvSpPr txBox="1"/>
          <p:nvPr/>
        </p:nvSpPr>
        <p:spPr>
          <a:xfrm>
            <a:off x="2543009" y="5554090"/>
            <a:ext cx="6770702" cy="93345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sz="5000">
                <a:solidFill>
                  <a:srgbClr val="03ADC9"/>
                </a:solidFill>
                <a:latin typeface="Expose Regular"/>
                <a:ea typeface="Expose Regular"/>
                <a:cs typeface="Expose Regular"/>
                <a:sym typeface="Expose Regular"/>
              </a:defRPr>
            </a:lvl1pPr>
          </a:lstStyle>
          <a:p>
            <a:pPr/>
            <a:r>
              <a:t>Capitulo 20</a:t>
            </a:r>
          </a:p>
        </p:txBody>
      </p:sp>
      <p:sp>
        <p:nvSpPr>
          <p:cNvPr id="203" name="Seguridad en cuanto a los resultados"/>
          <p:cNvSpPr txBox="1"/>
          <p:nvPr/>
        </p:nvSpPr>
        <p:spPr>
          <a:xfrm>
            <a:off x="2595368" y="7169531"/>
            <a:ext cx="15843523" cy="99237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defTabSz="457200">
              <a:lnSpc>
                <a:spcPct val="100000"/>
              </a:lnSpc>
              <a:spcBef>
                <a:spcPts val="0"/>
              </a:spcBef>
              <a:defRPr sz="5400">
                <a:solidFill>
                  <a:srgbClr val="0A80AD"/>
                </a:solidFill>
                <a:latin typeface="Expose Bold"/>
                <a:ea typeface="Expose Bold"/>
                <a:cs typeface="Expose Bold"/>
                <a:sym typeface="Expose Bold"/>
              </a:defRPr>
            </a:lvl1pPr>
          </a:lstStyle>
          <a:p>
            <a:pPr/>
            <a:r>
              <a:t>Seguridad en cuanto a los resultados</a:t>
            </a:r>
          </a:p>
        </p:txBody>
      </p:sp>
      <p:pic>
        <p:nvPicPr>
          <p:cNvPr id="204" name="imagen pegada.pdf" descr="imagen pegada.pdf"/>
          <p:cNvPicPr>
            <a:picLocks noChangeAspect="1"/>
          </p:cNvPicPr>
          <p:nvPr/>
        </p:nvPicPr>
        <p:blipFill>
          <a:blip r:embed="rId3">
            <a:extLst/>
          </a:blip>
          <a:stretch>
            <a:fillRect/>
          </a:stretch>
        </p:blipFill>
        <p:spPr>
          <a:xfrm>
            <a:off x="2567807" y="7147868"/>
            <a:ext cx="16517049" cy="139303"/>
          </a:xfrm>
          <a:prstGeom prst="rect">
            <a:avLst/>
          </a:prstGeom>
          <a:ln w="12700">
            <a:miter lim="400000"/>
          </a:ln>
        </p:spPr>
      </p:pic>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06" name="Mesa de trabajo 5.png" descr="Mesa de trabajo 5.png"/>
          <p:cNvPicPr>
            <a:picLocks noChangeAspect="1"/>
          </p:cNvPicPr>
          <p:nvPr/>
        </p:nvPicPr>
        <p:blipFill>
          <a:blip r:embed="rId2">
            <a:extLst/>
          </a:blip>
          <a:stretch>
            <a:fillRect/>
          </a:stretch>
        </p:blipFill>
        <p:spPr>
          <a:xfrm>
            <a:off x="-97567" y="-81281"/>
            <a:ext cx="24579134" cy="13928178"/>
          </a:xfrm>
          <a:prstGeom prst="rect">
            <a:avLst/>
          </a:prstGeom>
          <a:ln w="12700">
            <a:miter lim="400000"/>
          </a:ln>
        </p:spPr>
      </p:pic>
      <p:pic>
        <p:nvPicPr>
          <p:cNvPr id="207" name="imagen pegada.pdf" descr="imagen pegada.pdf"/>
          <p:cNvPicPr>
            <a:picLocks noChangeAspect="1"/>
          </p:cNvPicPr>
          <p:nvPr/>
        </p:nvPicPr>
        <p:blipFill>
          <a:blip r:embed="rId3">
            <a:extLst/>
          </a:blip>
          <a:stretch>
            <a:fillRect/>
          </a:stretch>
        </p:blipFill>
        <p:spPr>
          <a:xfrm>
            <a:off x="1270546" y="1499523"/>
            <a:ext cx="5962721" cy="50290"/>
          </a:xfrm>
          <a:prstGeom prst="rect">
            <a:avLst/>
          </a:prstGeom>
          <a:ln w="12700">
            <a:miter lim="400000"/>
          </a:ln>
        </p:spPr>
      </p:pic>
      <p:sp>
        <p:nvSpPr>
          <p:cNvPr id="208" name="Straight Connector 2"/>
          <p:cNvSpPr/>
          <p:nvPr/>
        </p:nvSpPr>
        <p:spPr>
          <a:xfrm flipH="1" flipV="1">
            <a:off x="1408235" y="4775199"/>
            <a:ext cx="15520321" cy="1"/>
          </a:xfrm>
          <a:prstGeom prst="line">
            <a:avLst/>
          </a:prstGeom>
          <a:ln w="63500">
            <a:solidFill>
              <a:srgbClr val="03ADC9"/>
            </a:solidFill>
            <a:miter/>
          </a:ln>
        </p:spPr>
        <p:txBody>
          <a:bodyPr tIns="91439" bIns="91439"/>
          <a:lstStyle/>
          <a:p>
            <a:pPr defTabSz="1828800">
              <a:lnSpc>
                <a:spcPct val="100000"/>
              </a:lnSpc>
              <a:spcBef>
                <a:spcPts val="0"/>
              </a:spcBef>
              <a:defRPr sz="3600">
                <a:latin typeface="Calibri"/>
                <a:ea typeface="Calibri"/>
                <a:cs typeface="Calibri"/>
                <a:sym typeface="Calibri"/>
              </a:defRPr>
            </a:pPr>
          </a:p>
        </p:txBody>
      </p:sp>
      <p:sp>
        <p:nvSpPr>
          <p:cNvPr id="209" name="Se han de obrar milagros de genuinas conversiones, milagros que actualmente no se ven. Los mayores hombres de esta tierra no están fuera del alcance del poder de un Dios que obra maravillas. Si aquellos que son obreros juntamente con él aprovechan las op"/>
          <p:cNvSpPr txBox="1"/>
          <p:nvPr/>
        </p:nvSpPr>
        <p:spPr>
          <a:xfrm>
            <a:off x="1367595" y="5057140"/>
            <a:ext cx="20416388" cy="42926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80000"/>
              </a:lnSpc>
              <a:spcBef>
                <a:spcPts val="0"/>
              </a:spcBef>
              <a:defRPr>
                <a:solidFill>
                  <a:srgbClr val="0A80AD"/>
                </a:solidFill>
                <a:latin typeface="Expose Regular"/>
                <a:ea typeface="Expose Regular"/>
                <a:cs typeface="Expose Regular"/>
                <a:sym typeface="Expose Regular"/>
              </a:defRPr>
            </a:lvl1pPr>
          </a:lstStyle>
          <a:p>
            <a:pPr/>
            <a:r>
              <a:t>Se han de obrar milagros de genuinas conversiones, milagros que actualmente no se ven. Los mayores hombres de esta tierra no están fuera del alcance del poder de un Dios que obra maravillas. Si aquellos que son obreros juntamente con él aprovechan las oportunidades, cumpliendo fiel y valientemente su deber, Dios convertirá a hombres que ocupan puestos de responsabilidad, hombres de intelecto e influencia.</a:t>
            </a:r>
          </a:p>
        </p:txBody>
      </p:sp>
      <p:sp>
        <p:nvSpPr>
          <p:cNvPr id="210" name="La obra entre las personas pudientes y de influencia"/>
          <p:cNvSpPr txBox="1"/>
          <p:nvPr/>
        </p:nvSpPr>
        <p:spPr>
          <a:xfrm>
            <a:off x="1260309" y="858521"/>
            <a:ext cx="13117419" cy="65963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cap="all" sz="3400">
                <a:solidFill>
                  <a:srgbClr val="03ADC9"/>
                </a:solidFill>
                <a:latin typeface="Expose Bold"/>
                <a:ea typeface="Expose Bold"/>
                <a:cs typeface="Expose Bold"/>
                <a:sym typeface="Expose Bold"/>
              </a:defRPr>
            </a:lvl1pPr>
          </a:lstStyle>
          <a:p>
            <a:pPr/>
            <a:r>
              <a:t>La obra entre las personas pudientes y de influencia</a:t>
            </a:r>
          </a:p>
        </p:txBody>
      </p:sp>
      <p:sp>
        <p:nvSpPr>
          <p:cNvPr id="211" name="Seguridad en cuanto a los resultados"/>
          <p:cNvSpPr txBox="1"/>
          <p:nvPr/>
        </p:nvSpPr>
        <p:spPr>
          <a:xfrm>
            <a:off x="1383788" y="3880647"/>
            <a:ext cx="15193461" cy="93345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defTabSz="457200">
              <a:lnSpc>
                <a:spcPct val="100000"/>
              </a:lnSpc>
              <a:spcBef>
                <a:spcPts val="0"/>
              </a:spcBef>
              <a:defRPr sz="5000">
                <a:solidFill>
                  <a:srgbClr val="0A80AD"/>
                </a:solidFill>
                <a:latin typeface="Expose Bold"/>
                <a:ea typeface="Expose Bold"/>
                <a:cs typeface="Expose Bold"/>
                <a:sym typeface="Expose Bold"/>
              </a:defRPr>
            </a:lvl1pPr>
          </a:lstStyle>
          <a:p>
            <a:pPr/>
            <a:r>
              <a:t>Seguridad en cuanto a los resultados</a:t>
            </a:r>
          </a:p>
        </p:txBody>
      </p:sp>
    </p:spTree>
  </p:cSld>
  <p:clrMapOvr>
    <a:masterClrMapping/>
  </p:clrMapOvr>
  <p:transition xmlns:p14="http://schemas.microsoft.com/office/powerpoint/2010/main" spd="med" advClick="1"/>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13" name="Mesa de trabajo 6.png" descr="Mesa de trabajo 6.png"/>
          <p:cNvPicPr>
            <a:picLocks noChangeAspect="1"/>
          </p:cNvPicPr>
          <p:nvPr/>
        </p:nvPicPr>
        <p:blipFill>
          <a:blip r:embed="rId2">
            <a:extLst/>
          </a:blip>
          <a:stretch>
            <a:fillRect/>
          </a:stretch>
        </p:blipFill>
        <p:spPr>
          <a:xfrm>
            <a:off x="-110208" y="-91440"/>
            <a:ext cx="24604415" cy="13942503"/>
          </a:xfrm>
          <a:prstGeom prst="rect">
            <a:avLst/>
          </a:prstGeom>
          <a:ln w="12700">
            <a:miter lim="400000"/>
          </a:ln>
        </p:spPr>
      </p:pic>
      <p:pic>
        <p:nvPicPr>
          <p:cNvPr id="214" name="imagen pegada.pdf" descr="imagen pegada.pdf"/>
          <p:cNvPicPr>
            <a:picLocks noChangeAspect="1"/>
          </p:cNvPicPr>
          <p:nvPr/>
        </p:nvPicPr>
        <p:blipFill>
          <a:blip r:embed="rId3">
            <a:extLst/>
          </a:blip>
          <a:stretch>
            <a:fillRect/>
          </a:stretch>
        </p:blipFill>
        <p:spPr>
          <a:xfrm>
            <a:off x="1308646" y="1461423"/>
            <a:ext cx="5962721" cy="50290"/>
          </a:xfrm>
          <a:prstGeom prst="rect">
            <a:avLst/>
          </a:prstGeom>
          <a:ln w="12700">
            <a:miter lim="400000"/>
          </a:ln>
        </p:spPr>
      </p:pic>
      <p:sp>
        <p:nvSpPr>
          <p:cNvPr id="215" name="Straight Connector 2"/>
          <p:cNvSpPr/>
          <p:nvPr/>
        </p:nvSpPr>
        <p:spPr>
          <a:xfrm flipH="1" flipV="1">
            <a:off x="1344735" y="4724399"/>
            <a:ext cx="15520321" cy="1"/>
          </a:xfrm>
          <a:prstGeom prst="line">
            <a:avLst/>
          </a:prstGeom>
          <a:ln w="63500">
            <a:solidFill>
              <a:srgbClr val="03ADC9"/>
            </a:solidFill>
            <a:miter/>
          </a:ln>
        </p:spPr>
        <p:txBody>
          <a:bodyPr tIns="91439" bIns="91439"/>
          <a:lstStyle/>
          <a:p>
            <a:pPr defTabSz="1828800">
              <a:lnSpc>
                <a:spcPct val="100000"/>
              </a:lnSpc>
              <a:spcBef>
                <a:spcPts val="0"/>
              </a:spcBef>
              <a:defRPr sz="3600">
                <a:latin typeface="Calibri"/>
                <a:ea typeface="Calibri"/>
                <a:cs typeface="Calibri"/>
                <a:sym typeface="Calibri"/>
              </a:defRPr>
            </a:pPr>
          </a:p>
        </p:txBody>
      </p:sp>
      <p:sp>
        <p:nvSpPr>
          <p:cNvPr id="216" name="Mediante el poder del Espíritu Santo, muchos aceptarán los principios divinos. Convertidos a la verdad, llegarán a ser agentes en las manos de Dios para comunicar la luz. Sentirán una preocupación especial por otras almas de esta clase descuidada. Consag"/>
          <p:cNvSpPr txBox="1"/>
          <p:nvPr/>
        </p:nvSpPr>
        <p:spPr>
          <a:xfrm>
            <a:off x="1288855" y="5136286"/>
            <a:ext cx="20466771" cy="361106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just" defTabSz="457200">
              <a:lnSpc>
                <a:spcPct val="80000"/>
              </a:lnSpc>
              <a:spcBef>
                <a:spcPts val="0"/>
              </a:spcBef>
              <a:defRPr>
                <a:solidFill>
                  <a:srgbClr val="0A80AD"/>
                </a:solidFill>
                <a:latin typeface="Expose Regular"/>
                <a:ea typeface="Expose Regular"/>
                <a:cs typeface="Expose Regular"/>
                <a:sym typeface="Expose Regular"/>
              </a:defRPr>
            </a:pPr>
            <a:r>
              <a:t>Mediante el poder del Espíritu Santo, muchos aceptarán los principios divinos. Convertidos a la verdad, llegarán a ser agentes en las manos de Dios para comunicar la luz. Sentirán una preocupación especial por otras almas de esta clase descuidada. Consagrarán tiempo y dinero a la obra del Señor, y se añadirán nueva eficiencia y nuevo poder a la iglesia.</a:t>
            </a:r>
            <a:r>
              <a:rPr>
                <a:solidFill>
                  <a:srgbClr val="FF005C"/>
                </a:solidFill>
              </a:rPr>
              <a:t>—Los Hechos de los Apóstoles, 113, 114.</a:t>
            </a:r>
          </a:p>
        </p:txBody>
      </p:sp>
      <p:sp>
        <p:nvSpPr>
          <p:cNvPr id="217" name="La obra entre las personas pudientes y de influencia"/>
          <p:cNvSpPr txBox="1"/>
          <p:nvPr/>
        </p:nvSpPr>
        <p:spPr>
          <a:xfrm>
            <a:off x="1288249" y="800101"/>
            <a:ext cx="13117419" cy="65963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cap="all" sz="3400">
                <a:solidFill>
                  <a:srgbClr val="03ADC9"/>
                </a:solidFill>
                <a:latin typeface="Expose Bold"/>
                <a:ea typeface="Expose Bold"/>
                <a:cs typeface="Expose Bold"/>
                <a:sym typeface="Expose Bold"/>
              </a:defRPr>
            </a:lvl1pPr>
          </a:lstStyle>
          <a:p>
            <a:pPr/>
            <a:r>
              <a:t>La obra entre las personas pudientes y de influencia</a:t>
            </a:r>
          </a:p>
        </p:txBody>
      </p:sp>
      <p:sp>
        <p:nvSpPr>
          <p:cNvPr id="218" name="Seguridad en cuanto a los resultados"/>
          <p:cNvSpPr txBox="1"/>
          <p:nvPr/>
        </p:nvSpPr>
        <p:spPr>
          <a:xfrm>
            <a:off x="1320288" y="3829847"/>
            <a:ext cx="15193461" cy="93345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defTabSz="457200">
              <a:lnSpc>
                <a:spcPct val="100000"/>
              </a:lnSpc>
              <a:spcBef>
                <a:spcPts val="0"/>
              </a:spcBef>
              <a:defRPr sz="5000">
                <a:solidFill>
                  <a:srgbClr val="0A80AD"/>
                </a:solidFill>
                <a:latin typeface="Expose Bold"/>
                <a:ea typeface="Expose Bold"/>
                <a:cs typeface="Expose Bold"/>
                <a:sym typeface="Expose Bold"/>
              </a:defRPr>
            </a:lvl1pPr>
          </a:lstStyle>
          <a:p>
            <a:pPr/>
            <a:r>
              <a:t>Seguridad en cuanto a los resultados</a:t>
            </a:r>
          </a:p>
        </p:txBody>
      </p:sp>
    </p:spTree>
  </p:cSld>
  <p:clrMapOvr>
    <a:masterClrMapping/>
  </p:clrMapOvr>
  <p:transition xmlns:p14="http://schemas.microsoft.com/office/powerpoint/2010/main" spd="med" advClick="1"/>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20" name="Mesa de trabajo 7.png" descr="Mesa de trabajo 7.png"/>
          <p:cNvPicPr>
            <a:picLocks noChangeAspect="1"/>
          </p:cNvPicPr>
          <p:nvPr/>
        </p:nvPicPr>
        <p:blipFill>
          <a:blip r:embed="rId2">
            <a:extLst/>
          </a:blip>
          <a:stretch>
            <a:fillRect/>
          </a:stretch>
        </p:blipFill>
        <p:spPr>
          <a:xfrm>
            <a:off x="-83073" y="-101600"/>
            <a:ext cx="24563295" cy="13919200"/>
          </a:xfrm>
          <a:prstGeom prst="rect">
            <a:avLst/>
          </a:prstGeom>
          <a:ln w="12700">
            <a:miter lim="400000"/>
          </a:ln>
        </p:spPr>
      </p:pic>
      <p:pic>
        <p:nvPicPr>
          <p:cNvPr id="221" name="imagen pegada.pdf" descr="imagen pegada.pdf"/>
          <p:cNvPicPr>
            <a:picLocks noChangeAspect="1"/>
          </p:cNvPicPr>
          <p:nvPr/>
        </p:nvPicPr>
        <p:blipFill>
          <a:blip r:embed="rId3">
            <a:extLst/>
          </a:blip>
          <a:stretch>
            <a:fillRect/>
          </a:stretch>
        </p:blipFill>
        <p:spPr>
          <a:xfrm>
            <a:off x="1295946" y="1448723"/>
            <a:ext cx="5962721" cy="50290"/>
          </a:xfrm>
          <a:prstGeom prst="rect">
            <a:avLst/>
          </a:prstGeom>
          <a:ln w="12700">
            <a:miter lim="400000"/>
          </a:ln>
        </p:spPr>
      </p:pic>
      <p:sp>
        <p:nvSpPr>
          <p:cNvPr id="222" name="Straight Connector 2"/>
          <p:cNvSpPr/>
          <p:nvPr/>
        </p:nvSpPr>
        <p:spPr>
          <a:xfrm flipH="1" flipV="1">
            <a:off x="1370135" y="5206999"/>
            <a:ext cx="15520321" cy="1"/>
          </a:xfrm>
          <a:prstGeom prst="line">
            <a:avLst/>
          </a:prstGeom>
          <a:ln w="63500">
            <a:solidFill>
              <a:srgbClr val="03ADC9"/>
            </a:solidFill>
            <a:miter/>
          </a:ln>
        </p:spPr>
        <p:txBody>
          <a:bodyPr tIns="91439" bIns="91439"/>
          <a:lstStyle/>
          <a:p>
            <a:pPr defTabSz="1828800">
              <a:lnSpc>
                <a:spcPct val="100000"/>
              </a:lnSpc>
              <a:spcBef>
                <a:spcPts val="0"/>
              </a:spcBef>
              <a:defRPr sz="3600">
                <a:latin typeface="Calibri"/>
                <a:ea typeface="Calibri"/>
                <a:cs typeface="Calibri"/>
                <a:sym typeface="Calibri"/>
              </a:defRPr>
            </a:pPr>
          </a:p>
        </p:txBody>
      </p:sp>
      <p:sp>
        <p:nvSpPr>
          <p:cNvPr id="223" name="Muchos de los que ocupan altos puestos sociales tienen el corazón apenado y enfermo de vanidad. Anhelan una paz que no tienen. En las esferas más elevadas de la sociedad hay quienes tienen hambre y sed de salvación. Muchos recibirían ayuda si los obreros"/>
          <p:cNvSpPr txBox="1"/>
          <p:nvPr/>
        </p:nvSpPr>
        <p:spPr>
          <a:xfrm>
            <a:off x="1281235" y="5554979"/>
            <a:ext cx="20504453" cy="42926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just" defTabSz="457200">
              <a:lnSpc>
                <a:spcPct val="80000"/>
              </a:lnSpc>
              <a:spcBef>
                <a:spcPts val="0"/>
              </a:spcBef>
              <a:defRPr>
                <a:solidFill>
                  <a:srgbClr val="0A80AD"/>
                </a:solidFill>
                <a:latin typeface="Expose Regular"/>
                <a:ea typeface="Expose Regular"/>
                <a:cs typeface="Expose Regular"/>
                <a:sym typeface="Expose Regular"/>
              </a:defRPr>
            </a:pPr>
            <a:r>
              <a:t>Muchos de los que ocupan altos puestos sociales tienen el corazón apenado y enfermo de vanidad. Anhelan una paz que no tienen. En las esferas más elevadas de la sociedad hay quienes tienen hambre y sed de salvación. Muchos recibirían ayuda si los obreros del Señor se acercaran a ellos personalmente, con maneras amables y corazón enternecido por el amor de Cristo.</a:t>
            </a:r>
            <a:r>
              <a:rPr>
                <a:solidFill>
                  <a:srgbClr val="FF005C"/>
                </a:solidFill>
              </a:rPr>
              <a:t>—Lecciones Prácticas del Gran Maestro, 212.</a:t>
            </a:r>
          </a:p>
        </p:txBody>
      </p:sp>
      <p:sp>
        <p:nvSpPr>
          <p:cNvPr id="224" name="La obra entre las personas pudientes y de influencia"/>
          <p:cNvSpPr txBox="1"/>
          <p:nvPr/>
        </p:nvSpPr>
        <p:spPr>
          <a:xfrm>
            <a:off x="1275549" y="787401"/>
            <a:ext cx="13117419" cy="65963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cap="all" sz="3400">
                <a:solidFill>
                  <a:srgbClr val="03ADC9"/>
                </a:solidFill>
                <a:latin typeface="Expose Bold"/>
                <a:ea typeface="Expose Bold"/>
                <a:cs typeface="Expose Bold"/>
                <a:sym typeface="Expose Bold"/>
              </a:defRPr>
            </a:lvl1pPr>
          </a:lstStyle>
          <a:p>
            <a:pPr/>
            <a:r>
              <a:t>La obra entre las personas pudientes y de influencia</a:t>
            </a:r>
          </a:p>
        </p:txBody>
      </p:sp>
      <p:sp>
        <p:nvSpPr>
          <p:cNvPr id="225" name="Seguridad en cuanto a los resultados"/>
          <p:cNvSpPr txBox="1"/>
          <p:nvPr/>
        </p:nvSpPr>
        <p:spPr>
          <a:xfrm>
            <a:off x="1358388" y="4236247"/>
            <a:ext cx="15193461" cy="93345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defTabSz="457200">
              <a:lnSpc>
                <a:spcPct val="100000"/>
              </a:lnSpc>
              <a:spcBef>
                <a:spcPts val="0"/>
              </a:spcBef>
              <a:defRPr sz="5000">
                <a:solidFill>
                  <a:srgbClr val="0A80AD"/>
                </a:solidFill>
                <a:latin typeface="Expose Bold"/>
                <a:ea typeface="Expose Bold"/>
                <a:cs typeface="Expose Bold"/>
                <a:sym typeface="Expose Bold"/>
              </a:defRPr>
            </a:lvl1pPr>
          </a:lstStyle>
          <a:p>
            <a:pPr/>
            <a:r>
              <a:t>Seguridad en cuanto a los resultados</a:t>
            </a:r>
          </a:p>
        </p:txBody>
      </p:sp>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l" defTabSz="2438338"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l" defTabSz="2438338"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